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egu" pitchFamily="2" charset="0"/>
      <p:regular r:id="rId32"/>
      <p:bold r:id="rId33"/>
    </p:embeddedFont>
    <p:embeddedFont>
      <p:font typeface="Gaegu Bold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3" autoAdjust="0"/>
    <p:restoredTop sz="94533" autoAdjust="0"/>
  </p:normalViewPr>
  <p:slideViewPr>
    <p:cSldViewPr>
      <p:cViewPr varScale="1">
        <p:scale>
          <a:sx n="86" d="100"/>
          <a:sy n="86" d="100"/>
        </p:scale>
        <p:origin x="232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·	Understand that onboarding is a process, not an event. It should be taking place over a period of time.</a:t>
            </a:r>
          </a:p>
          <a:p>
            <a:r>
              <a:rPr lang="en-US"/>
              <a:t>·	Reflect and reinforce organizational culture which includes the values, mission, purpose, and goals.</a:t>
            </a:r>
          </a:p>
          <a:p>
            <a:r>
              <a:rPr lang="en-US"/>
              <a:t>·	Approach onboarding as a team effort that requires the collaborative efforts of all people who will engage with the newcomer’s role.</a:t>
            </a:r>
          </a:p>
          <a:p>
            <a:r>
              <a:rPr lang="en-US"/>
              <a:t>·	Use technology, when possible, to support access to and disseminate information. </a:t>
            </a:r>
          </a:p>
          <a:p>
            <a:r>
              <a:rPr lang="en-US"/>
              <a:t>·	Support newcomers’ sense of belonging by communicating the value added to the organization.</a:t>
            </a:r>
          </a:p>
          <a:p>
            <a:r>
              <a:rPr lang="en-US"/>
              <a:t>·	Provide appropriate orientation training and feedback loops to drive newcomer motivation, role competence, and support professional development.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sv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9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88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84.svg"/><Relationship Id="rId1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0.svg"/><Relationship Id="rId18" Type="http://schemas.openxmlformats.org/officeDocument/2006/relationships/image" Target="../media/image101.png"/><Relationship Id="rId26" Type="http://schemas.openxmlformats.org/officeDocument/2006/relationships/image" Target="../media/image105.png"/><Relationship Id="rId3" Type="http://schemas.openxmlformats.org/officeDocument/2006/relationships/image" Target="../media/image92.svg"/><Relationship Id="rId21" Type="http://schemas.openxmlformats.org/officeDocument/2006/relationships/image" Target="../media/image80.svg"/><Relationship Id="rId7" Type="http://schemas.openxmlformats.org/officeDocument/2006/relationships/image" Target="../media/image96.svg"/><Relationship Id="rId12" Type="http://schemas.openxmlformats.org/officeDocument/2006/relationships/image" Target="../media/image99.png"/><Relationship Id="rId17" Type="http://schemas.openxmlformats.org/officeDocument/2006/relationships/image" Target="../media/image40.svg"/><Relationship Id="rId25" Type="http://schemas.openxmlformats.org/officeDocument/2006/relationships/image" Target="../media/image88.svg"/><Relationship Id="rId2" Type="http://schemas.openxmlformats.org/officeDocument/2006/relationships/image" Target="../media/image91.png"/><Relationship Id="rId16" Type="http://schemas.openxmlformats.org/officeDocument/2006/relationships/image" Target="../media/image39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8.svg"/><Relationship Id="rId24" Type="http://schemas.openxmlformats.org/officeDocument/2006/relationships/image" Target="../media/image87.png"/><Relationship Id="rId5" Type="http://schemas.openxmlformats.org/officeDocument/2006/relationships/image" Target="../media/image94.svg"/><Relationship Id="rId15" Type="http://schemas.openxmlformats.org/officeDocument/2006/relationships/image" Target="../media/image68.svg"/><Relationship Id="rId23" Type="http://schemas.openxmlformats.org/officeDocument/2006/relationships/image" Target="../media/image104.svg"/><Relationship Id="rId10" Type="http://schemas.openxmlformats.org/officeDocument/2006/relationships/image" Target="../media/image97.png"/><Relationship Id="rId19" Type="http://schemas.openxmlformats.org/officeDocument/2006/relationships/image" Target="../media/image102.svg"/><Relationship Id="rId4" Type="http://schemas.openxmlformats.org/officeDocument/2006/relationships/image" Target="../media/image93.png"/><Relationship Id="rId9" Type="http://schemas.openxmlformats.org/officeDocument/2006/relationships/image" Target="../media/image36.svg"/><Relationship Id="rId14" Type="http://schemas.openxmlformats.org/officeDocument/2006/relationships/image" Target="../media/image67.png"/><Relationship Id="rId22" Type="http://schemas.openxmlformats.org/officeDocument/2006/relationships/image" Target="../media/image103.png"/><Relationship Id="rId27" Type="http://schemas.openxmlformats.org/officeDocument/2006/relationships/image" Target="../media/image10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8.svg"/><Relationship Id="rId18" Type="http://schemas.openxmlformats.org/officeDocument/2006/relationships/image" Target="../media/image89.png"/><Relationship Id="rId3" Type="http://schemas.openxmlformats.org/officeDocument/2006/relationships/image" Target="../media/image80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88.svg"/><Relationship Id="rId2" Type="http://schemas.openxmlformats.org/officeDocument/2006/relationships/image" Target="../media/image79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svg"/><Relationship Id="rId5" Type="http://schemas.openxmlformats.org/officeDocument/2006/relationships/image" Target="../media/image108.svg"/><Relationship Id="rId15" Type="http://schemas.openxmlformats.org/officeDocument/2006/relationships/image" Target="../media/image86.svg"/><Relationship Id="rId10" Type="http://schemas.openxmlformats.org/officeDocument/2006/relationships/image" Target="../media/image83.png"/><Relationship Id="rId19" Type="http://schemas.openxmlformats.org/officeDocument/2006/relationships/image" Target="../media/image90.svg"/><Relationship Id="rId4" Type="http://schemas.openxmlformats.org/officeDocument/2006/relationships/image" Target="../media/image107.png"/><Relationship Id="rId9" Type="http://schemas.openxmlformats.org/officeDocument/2006/relationships/image" Target="../media/image82.sv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svg"/><Relationship Id="rId3" Type="http://schemas.openxmlformats.org/officeDocument/2006/relationships/image" Target="../media/image110.svg"/><Relationship Id="rId7" Type="http://schemas.openxmlformats.org/officeDocument/2006/relationships/image" Target="../media/image112.sv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svg"/><Relationship Id="rId5" Type="http://schemas.openxmlformats.org/officeDocument/2006/relationships/image" Target="../media/image70.svg"/><Relationship Id="rId15" Type="http://schemas.openxmlformats.org/officeDocument/2006/relationships/image" Target="../media/image40.svg"/><Relationship Id="rId10" Type="http://schemas.openxmlformats.org/officeDocument/2006/relationships/image" Target="../media/image115.png"/><Relationship Id="rId4" Type="http://schemas.openxmlformats.org/officeDocument/2006/relationships/image" Target="../media/image69.png"/><Relationship Id="rId9" Type="http://schemas.openxmlformats.org/officeDocument/2006/relationships/image" Target="../media/image114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7" Type="http://schemas.openxmlformats.org/officeDocument/2006/relationships/image" Target="../media/image5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8.svg"/><Relationship Id="rId18" Type="http://schemas.openxmlformats.org/officeDocument/2006/relationships/image" Target="../media/image89.png"/><Relationship Id="rId3" Type="http://schemas.openxmlformats.org/officeDocument/2006/relationships/image" Target="../media/image80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88.svg"/><Relationship Id="rId2" Type="http://schemas.openxmlformats.org/officeDocument/2006/relationships/image" Target="../media/image79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svg"/><Relationship Id="rId5" Type="http://schemas.openxmlformats.org/officeDocument/2006/relationships/image" Target="../media/image108.svg"/><Relationship Id="rId15" Type="http://schemas.openxmlformats.org/officeDocument/2006/relationships/image" Target="../media/image86.svg"/><Relationship Id="rId10" Type="http://schemas.openxmlformats.org/officeDocument/2006/relationships/image" Target="../media/image83.png"/><Relationship Id="rId19" Type="http://schemas.openxmlformats.org/officeDocument/2006/relationships/image" Target="../media/image90.svg"/><Relationship Id="rId4" Type="http://schemas.openxmlformats.org/officeDocument/2006/relationships/image" Target="../media/image107.png"/><Relationship Id="rId9" Type="http://schemas.openxmlformats.org/officeDocument/2006/relationships/image" Target="../media/image82.sv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4.svg"/><Relationship Id="rId7" Type="http://schemas.openxmlformats.org/officeDocument/2006/relationships/image" Target="../media/image1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4.svg"/><Relationship Id="rId7" Type="http://schemas.openxmlformats.org/officeDocument/2006/relationships/image" Target="../media/image1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sv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9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88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84.svg"/><Relationship Id="rId1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0.svg"/><Relationship Id="rId18" Type="http://schemas.openxmlformats.org/officeDocument/2006/relationships/image" Target="../media/image101.png"/><Relationship Id="rId26" Type="http://schemas.openxmlformats.org/officeDocument/2006/relationships/image" Target="../media/image105.png"/><Relationship Id="rId3" Type="http://schemas.openxmlformats.org/officeDocument/2006/relationships/image" Target="../media/image92.svg"/><Relationship Id="rId21" Type="http://schemas.openxmlformats.org/officeDocument/2006/relationships/image" Target="../media/image80.svg"/><Relationship Id="rId7" Type="http://schemas.openxmlformats.org/officeDocument/2006/relationships/image" Target="../media/image96.svg"/><Relationship Id="rId12" Type="http://schemas.openxmlformats.org/officeDocument/2006/relationships/image" Target="../media/image99.png"/><Relationship Id="rId17" Type="http://schemas.openxmlformats.org/officeDocument/2006/relationships/image" Target="../media/image40.svg"/><Relationship Id="rId25" Type="http://schemas.openxmlformats.org/officeDocument/2006/relationships/image" Target="../media/image88.svg"/><Relationship Id="rId2" Type="http://schemas.openxmlformats.org/officeDocument/2006/relationships/image" Target="../media/image91.png"/><Relationship Id="rId16" Type="http://schemas.openxmlformats.org/officeDocument/2006/relationships/image" Target="../media/image39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8.svg"/><Relationship Id="rId24" Type="http://schemas.openxmlformats.org/officeDocument/2006/relationships/image" Target="../media/image87.png"/><Relationship Id="rId5" Type="http://schemas.openxmlformats.org/officeDocument/2006/relationships/image" Target="../media/image94.svg"/><Relationship Id="rId15" Type="http://schemas.openxmlformats.org/officeDocument/2006/relationships/image" Target="../media/image68.svg"/><Relationship Id="rId23" Type="http://schemas.openxmlformats.org/officeDocument/2006/relationships/image" Target="../media/image104.svg"/><Relationship Id="rId10" Type="http://schemas.openxmlformats.org/officeDocument/2006/relationships/image" Target="../media/image97.png"/><Relationship Id="rId19" Type="http://schemas.openxmlformats.org/officeDocument/2006/relationships/image" Target="../media/image102.svg"/><Relationship Id="rId4" Type="http://schemas.openxmlformats.org/officeDocument/2006/relationships/image" Target="../media/image93.png"/><Relationship Id="rId9" Type="http://schemas.openxmlformats.org/officeDocument/2006/relationships/image" Target="../media/image36.svg"/><Relationship Id="rId14" Type="http://schemas.openxmlformats.org/officeDocument/2006/relationships/image" Target="../media/image67.png"/><Relationship Id="rId22" Type="http://schemas.openxmlformats.org/officeDocument/2006/relationships/image" Target="../media/image103.png"/><Relationship Id="rId27" Type="http://schemas.openxmlformats.org/officeDocument/2006/relationships/image" Target="../media/image10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svg"/><Relationship Id="rId3" Type="http://schemas.openxmlformats.org/officeDocument/2006/relationships/image" Target="../media/image110.svg"/><Relationship Id="rId7" Type="http://schemas.openxmlformats.org/officeDocument/2006/relationships/image" Target="../media/image112.sv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svg"/><Relationship Id="rId5" Type="http://schemas.openxmlformats.org/officeDocument/2006/relationships/image" Target="../media/image70.svg"/><Relationship Id="rId15" Type="http://schemas.openxmlformats.org/officeDocument/2006/relationships/image" Target="../media/image40.svg"/><Relationship Id="rId10" Type="http://schemas.openxmlformats.org/officeDocument/2006/relationships/image" Target="../media/image115.png"/><Relationship Id="rId4" Type="http://schemas.openxmlformats.org/officeDocument/2006/relationships/image" Target="../media/image69.png"/><Relationship Id="rId9" Type="http://schemas.openxmlformats.org/officeDocument/2006/relationships/image" Target="../media/image114.sv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0.svg"/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12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22.svg"/><Relationship Id="rId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8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28.sv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4.svg"/><Relationship Id="rId5" Type="http://schemas.openxmlformats.org/officeDocument/2006/relationships/image" Target="../media/image74.svg"/><Relationship Id="rId10" Type="http://schemas.openxmlformats.org/officeDocument/2006/relationships/image" Target="../media/image13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14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14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6444" y="1894483"/>
            <a:ext cx="12835113" cy="6786678"/>
            <a:chOff x="0" y="0"/>
            <a:chExt cx="6358953" cy="336235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6336093" cy="3334412"/>
            </a:xfrm>
            <a:custGeom>
              <a:avLst/>
              <a:gdLst/>
              <a:ahLst/>
              <a:cxnLst/>
              <a:rect l="l" t="t" r="r" b="b"/>
              <a:pathLst>
                <a:path w="6336093" h="3334412">
                  <a:moveTo>
                    <a:pt x="6336093" y="3334412"/>
                  </a:moveTo>
                  <a:lnTo>
                    <a:pt x="0" y="3326792"/>
                  </a:lnTo>
                  <a:lnTo>
                    <a:pt x="0" y="1169688"/>
                  </a:lnTo>
                  <a:lnTo>
                    <a:pt x="17780" y="19050"/>
                  </a:lnTo>
                  <a:lnTo>
                    <a:pt x="3157622" y="0"/>
                  </a:lnTo>
                  <a:lnTo>
                    <a:pt x="631704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6365303" cy="3361082"/>
            </a:xfrm>
            <a:custGeom>
              <a:avLst/>
              <a:gdLst/>
              <a:ahLst/>
              <a:cxnLst/>
              <a:rect l="l" t="t" r="r" b="b"/>
              <a:pathLst>
                <a:path w="6365303" h="3361082">
                  <a:moveTo>
                    <a:pt x="6331013" y="21590"/>
                  </a:moveTo>
                  <a:cubicBezTo>
                    <a:pt x="6332283" y="34290"/>
                    <a:pt x="6332283" y="44450"/>
                    <a:pt x="6333553" y="54610"/>
                  </a:cubicBezTo>
                  <a:cubicBezTo>
                    <a:pt x="6336093" y="114397"/>
                    <a:pt x="6337363" y="186886"/>
                    <a:pt x="6339903" y="256786"/>
                  </a:cubicBezTo>
                  <a:cubicBezTo>
                    <a:pt x="6339903" y="357753"/>
                    <a:pt x="6352603" y="2348610"/>
                    <a:pt x="6358953" y="2449577"/>
                  </a:cubicBezTo>
                  <a:cubicBezTo>
                    <a:pt x="6365303" y="2602322"/>
                    <a:pt x="6361493" y="2757655"/>
                    <a:pt x="6361493" y="2910399"/>
                  </a:cubicBezTo>
                  <a:cubicBezTo>
                    <a:pt x="6361493" y="3045022"/>
                    <a:pt x="6362763" y="3169289"/>
                    <a:pt x="6364033" y="3300122"/>
                  </a:cubicBezTo>
                  <a:cubicBezTo>
                    <a:pt x="6364033" y="3321712"/>
                    <a:pt x="6364033" y="3335682"/>
                    <a:pt x="6364033" y="3359812"/>
                  </a:cubicBezTo>
                  <a:cubicBezTo>
                    <a:pt x="6341173" y="3359812"/>
                    <a:pt x="6320853" y="3361082"/>
                    <a:pt x="6285448" y="3359812"/>
                  </a:cubicBezTo>
                  <a:cubicBezTo>
                    <a:pt x="5963154" y="3354732"/>
                    <a:pt x="5635902" y="3361082"/>
                    <a:pt x="5313608" y="3356002"/>
                  </a:cubicBezTo>
                  <a:cubicBezTo>
                    <a:pt x="5120231" y="3352192"/>
                    <a:pt x="4931813" y="3354732"/>
                    <a:pt x="4738437" y="3352192"/>
                  </a:cubicBezTo>
                  <a:cubicBezTo>
                    <a:pt x="4649186" y="3350922"/>
                    <a:pt x="4559936" y="3349652"/>
                    <a:pt x="4470685" y="3348382"/>
                  </a:cubicBezTo>
                  <a:cubicBezTo>
                    <a:pt x="4416143" y="3348382"/>
                    <a:pt x="4366559" y="3349652"/>
                    <a:pt x="4312017" y="3349652"/>
                  </a:cubicBezTo>
                  <a:cubicBezTo>
                    <a:pt x="4173183" y="3348382"/>
                    <a:pt x="3791388" y="3349652"/>
                    <a:pt x="3652554" y="3348382"/>
                  </a:cubicBezTo>
                  <a:cubicBezTo>
                    <a:pt x="3553387" y="3347112"/>
                    <a:pt x="1570039" y="3356002"/>
                    <a:pt x="1470872" y="3354732"/>
                  </a:cubicBezTo>
                  <a:cubicBezTo>
                    <a:pt x="1446080" y="3354732"/>
                    <a:pt x="1416329" y="3356002"/>
                    <a:pt x="1391538" y="3356002"/>
                  </a:cubicBezTo>
                  <a:cubicBezTo>
                    <a:pt x="1332037" y="3356002"/>
                    <a:pt x="1277495" y="3357272"/>
                    <a:pt x="1217995" y="3357272"/>
                  </a:cubicBezTo>
                  <a:cubicBezTo>
                    <a:pt x="1069244" y="3357272"/>
                    <a:pt x="925451" y="3356002"/>
                    <a:pt x="776700" y="3354732"/>
                  </a:cubicBezTo>
                  <a:cubicBezTo>
                    <a:pt x="687449" y="3353462"/>
                    <a:pt x="598199" y="3352192"/>
                    <a:pt x="513906" y="3350922"/>
                  </a:cubicBezTo>
                  <a:cubicBezTo>
                    <a:pt x="355238" y="3349652"/>
                    <a:pt x="196571" y="3348382"/>
                    <a:pt x="48260" y="3348382"/>
                  </a:cubicBezTo>
                  <a:cubicBezTo>
                    <a:pt x="38100" y="3348382"/>
                    <a:pt x="29210" y="3348382"/>
                    <a:pt x="19050" y="3347112"/>
                  </a:cubicBezTo>
                  <a:cubicBezTo>
                    <a:pt x="10160" y="3345842"/>
                    <a:pt x="5080" y="3339492"/>
                    <a:pt x="7620" y="3330602"/>
                  </a:cubicBezTo>
                  <a:cubicBezTo>
                    <a:pt x="16510" y="3298733"/>
                    <a:pt x="12700" y="3234011"/>
                    <a:pt x="11430" y="3166700"/>
                  </a:cubicBezTo>
                  <a:cubicBezTo>
                    <a:pt x="10160" y="3029489"/>
                    <a:pt x="6350" y="2894866"/>
                    <a:pt x="7620" y="2757655"/>
                  </a:cubicBezTo>
                  <a:cubicBezTo>
                    <a:pt x="5080" y="2586788"/>
                    <a:pt x="0" y="471664"/>
                    <a:pt x="7620" y="298208"/>
                  </a:cubicBezTo>
                  <a:cubicBezTo>
                    <a:pt x="8890" y="264553"/>
                    <a:pt x="7620" y="228308"/>
                    <a:pt x="8890" y="194653"/>
                  </a:cubicBezTo>
                  <a:cubicBezTo>
                    <a:pt x="10160" y="140286"/>
                    <a:pt x="12700" y="80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611" y="30480"/>
                    <a:pt x="151945" y="29210"/>
                  </a:cubicBezTo>
                  <a:cubicBezTo>
                    <a:pt x="285821" y="25400"/>
                    <a:pt x="419697" y="22860"/>
                    <a:pt x="558532" y="20320"/>
                  </a:cubicBezTo>
                  <a:cubicBezTo>
                    <a:pt x="652741" y="17780"/>
                    <a:pt x="746950" y="16510"/>
                    <a:pt x="836200" y="13970"/>
                  </a:cubicBezTo>
                  <a:cubicBezTo>
                    <a:pt x="925451" y="11430"/>
                    <a:pt x="1019660" y="8890"/>
                    <a:pt x="1108911" y="8890"/>
                  </a:cubicBezTo>
                  <a:cubicBezTo>
                    <a:pt x="1208078" y="7620"/>
                    <a:pt x="1307245" y="10160"/>
                    <a:pt x="1406413" y="8890"/>
                  </a:cubicBezTo>
                  <a:cubicBezTo>
                    <a:pt x="1530372" y="8890"/>
                    <a:pt x="3776513" y="6350"/>
                    <a:pt x="3900473" y="5080"/>
                  </a:cubicBezTo>
                  <a:cubicBezTo>
                    <a:pt x="4019473" y="3810"/>
                    <a:pt x="4138474" y="2540"/>
                    <a:pt x="4262433" y="2540"/>
                  </a:cubicBezTo>
                  <a:cubicBezTo>
                    <a:pt x="4465727" y="1270"/>
                    <a:pt x="4664062" y="0"/>
                    <a:pt x="4867355" y="0"/>
                  </a:cubicBezTo>
                  <a:cubicBezTo>
                    <a:pt x="4951647" y="0"/>
                    <a:pt x="5040898" y="2540"/>
                    <a:pt x="5125190" y="2540"/>
                  </a:cubicBezTo>
                  <a:cubicBezTo>
                    <a:pt x="5358233" y="3810"/>
                    <a:pt x="5596235" y="5080"/>
                    <a:pt x="5829278" y="7620"/>
                  </a:cubicBezTo>
                  <a:cubicBezTo>
                    <a:pt x="5953238" y="8890"/>
                    <a:pt x="6077197" y="12700"/>
                    <a:pt x="6201156" y="16510"/>
                  </a:cubicBezTo>
                  <a:cubicBezTo>
                    <a:pt x="6230906" y="16510"/>
                    <a:pt x="6260656" y="16510"/>
                    <a:pt x="6285448" y="16510"/>
                  </a:cubicBezTo>
                  <a:cubicBezTo>
                    <a:pt x="6311963" y="17780"/>
                    <a:pt x="6320853" y="20320"/>
                    <a:pt x="6331013" y="21590"/>
                  </a:cubicBezTo>
                  <a:close/>
                  <a:moveTo>
                    <a:pt x="6341173" y="3343302"/>
                  </a:moveTo>
                  <a:cubicBezTo>
                    <a:pt x="6342443" y="3326792"/>
                    <a:pt x="6343713" y="3314092"/>
                    <a:pt x="6343713" y="3301392"/>
                  </a:cubicBezTo>
                  <a:cubicBezTo>
                    <a:pt x="6342443" y="3156344"/>
                    <a:pt x="6341173" y="3019133"/>
                    <a:pt x="6341173" y="2871566"/>
                  </a:cubicBezTo>
                  <a:cubicBezTo>
                    <a:pt x="6341173" y="2804255"/>
                    <a:pt x="6343713" y="2736944"/>
                    <a:pt x="6342443" y="2669633"/>
                  </a:cubicBezTo>
                  <a:cubicBezTo>
                    <a:pt x="6342443" y="2607499"/>
                    <a:pt x="6341173" y="2542777"/>
                    <a:pt x="6339903" y="2480644"/>
                  </a:cubicBezTo>
                  <a:cubicBezTo>
                    <a:pt x="6334823" y="2384855"/>
                    <a:pt x="6323393" y="401764"/>
                    <a:pt x="6323393" y="305975"/>
                  </a:cubicBezTo>
                  <a:cubicBezTo>
                    <a:pt x="6320853" y="225719"/>
                    <a:pt x="6318313" y="142875"/>
                    <a:pt x="6315773" y="63500"/>
                  </a:cubicBezTo>
                  <a:cubicBezTo>
                    <a:pt x="6314503" y="44450"/>
                    <a:pt x="6313233" y="43180"/>
                    <a:pt x="6270573" y="41910"/>
                  </a:cubicBezTo>
                  <a:cubicBezTo>
                    <a:pt x="6255698" y="41910"/>
                    <a:pt x="6245781" y="41910"/>
                    <a:pt x="6230906" y="40640"/>
                  </a:cubicBezTo>
                  <a:cubicBezTo>
                    <a:pt x="6106947" y="36830"/>
                    <a:pt x="5978029" y="31750"/>
                    <a:pt x="5854070" y="30480"/>
                  </a:cubicBezTo>
                  <a:cubicBezTo>
                    <a:pt x="5551610" y="26670"/>
                    <a:pt x="5244191" y="25400"/>
                    <a:pt x="4941730" y="22860"/>
                  </a:cubicBezTo>
                  <a:cubicBezTo>
                    <a:pt x="4897105" y="22860"/>
                    <a:pt x="4847521" y="22860"/>
                    <a:pt x="4802896" y="22860"/>
                  </a:cubicBezTo>
                  <a:cubicBezTo>
                    <a:pt x="4728520" y="22860"/>
                    <a:pt x="4654145" y="22860"/>
                    <a:pt x="4584728" y="22860"/>
                  </a:cubicBezTo>
                  <a:cubicBezTo>
                    <a:pt x="4426060" y="22860"/>
                    <a:pt x="4267392" y="22860"/>
                    <a:pt x="4113682" y="24130"/>
                  </a:cubicBezTo>
                  <a:cubicBezTo>
                    <a:pt x="3979806" y="25400"/>
                    <a:pt x="1723748" y="29210"/>
                    <a:pt x="1589872" y="29210"/>
                  </a:cubicBezTo>
                  <a:cubicBezTo>
                    <a:pt x="1371704" y="29210"/>
                    <a:pt x="1153536" y="26670"/>
                    <a:pt x="935368" y="33020"/>
                  </a:cubicBezTo>
                  <a:cubicBezTo>
                    <a:pt x="821325" y="36830"/>
                    <a:pt x="712241" y="36830"/>
                    <a:pt x="603157" y="38100"/>
                  </a:cubicBezTo>
                  <a:cubicBezTo>
                    <a:pt x="414739" y="41910"/>
                    <a:pt x="226321" y="45720"/>
                    <a:pt x="49530" y="50800"/>
                  </a:cubicBezTo>
                  <a:cubicBezTo>
                    <a:pt x="36830" y="50800"/>
                    <a:pt x="34290" y="53340"/>
                    <a:pt x="33020" y="72975"/>
                  </a:cubicBezTo>
                  <a:cubicBezTo>
                    <a:pt x="31750" y="119575"/>
                    <a:pt x="31750" y="166175"/>
                    <a:pt x="30480" y="212775"/>
                  </a:cubicBezTo>
                  <a:cubicBezTo>
                    <a:pt x="29210" y="290442"/>
                    <a:pt x="26670" y="365520"/>
                    <a:pt x="25400" y="443186"/>
                  </a:cubicBezTo>
                  <a:cubicBezTo>
                    <a:pt x="20320" y="526031"/>
                    <a:pt x="26670" y="2550544"/>
                    <a:pt x="29210" y="2633388"/>
                  </a:cubicBezTo>
                  <a:cubicBezTo>
                    <a:pt x="29210" y="2721410"/>
                    <a:pt x="29210" y="2812022"/>
                    <a:pt x="30480" y="2900044"/>
                  </a:cubicBezTo>
                  <a:cubicBezTo>
                    <a:pt x="30480" y="2964766"/>
                    <a:pt x="33020" y="3029489"/>
                    <a:pt x="33020" y="3094211"/>
                  </a:cubicBezTo>
                  <a:cubicBezTo>
                    <a:pt x="33020" y="3164111"/>
                    <a:pt x="33020" y="3234011"/>
                    <a:pt x="31750" y="3301392"/>
                  </a:cubicBezTo>
                  <a:cubicBezTo>
                    <a:pt x="31750" y="3305202"/>
                    <a:pt x="31750" y="3307742"/>
                    <a:pt x="31750" y="3311552"/>
                  </a:cubicBezTo>
                  <a:cubicBezTo>
                    <a:pt x="31750" y="3321712"/>
                    <a:pt x="35560" y="3325522"/>
                    <a:pt x="44450" y="3325522"/>
                  </a:cubicBezTo>
                  <a:cubicBezTo>
                    <a:pt x="82528" y="3325522"/>
                    <a:pt x="151945" y="3326792"/>
                    <a:pt x="216404" y="3326792"/>
                  </a:cubicBezTo>
                  <a:cubicBezTo>
                    <a:pt x="310613" y="3326792"/>
                    <a:pt x="409781" y="3324252"/>
                    <a:pt x="503989" y="3326792"/>
                  </a:cubicBezTo>
                  <a:cubicBezTo>
                    <a:pt x="657699" y="3330602"/>
                    <a:pt x="811408" y="3333142"/>
                    <a:pt x="965118" y="3331872"/>
                  </a:cubicBezTo>
                  <a:cubicBezTo>
                    <a:pt x="1064285" y="3330602"/>
                    <a:pt x="1158494" y="3333142"/>
                    <a:pt x="1257662" y="3333142"/>
                  </a:cubicBezTo>
                  <a:cubicBezTo>
                    <a:pt x="1401454" y="3333142"/>
                    <a:pt x="1545247" y="3331872"/>
                    <a:pt x="1689040" y="3333142"/>
                  </a:cubicBezTo>
                  <a:cubicBezTo>
                    <a:pt x="1902250" y="3334412"/>
                    <a:pt x="4242600" y="3324252"/>
                    <a:pt x="4460768" y="3326792"/>
                  </a:cubicBezTo>
                  <a:cubicBezTo>
                    <a:pt x="4554978" y="3328062"/>
                    <a:pt x="4649186" y="3329332"/>
                    <a:pt x="4738437" y="3329332"/>
                  </a:cubicBezTo>
                  <a:cubicBezTo>
                    <a:pt x="4902063" y="3331872"/>
                    <a:pt x="5060731" y="3328062"/>
                    <a:pt x="5224357" y="3331872"/>
                  </a:cubicBezTo>
                  <a:cubicBezTo>
                    <a:pt x="5358233" y="3334412"/>
                    <a:pt x="5492109" y="3334412"/>
                    <a:pt x="5625985" y="3336952"/>
                  </a:cubicBezTo>
                  <a:cubicBezTo>
                    <a:pt x="5824320" y="3340762"/>
                    <a:pt x="6022655" y="3343302"/>
                    <a:pt x="6220989" y="3344572"/>
                  </a:cubicBezTo>
                  <a:cubicBezTo>
                    <a:pt x="6295365" y="3344572"/>
                    <a:pt x="6320853" y="3343302"/>
                    <a:pt x="6341173" y="334330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 rot="-439619">
            <a:off x="1886435" y="732750"/>
            <a:ext cx="2600073" cy="4002678"/>
          </a:xfrm>
          <a:custGeom>
            <a:avLst/>
            <a:gdLst/>
            <a:ahLst/>
            <a:cxnLst/>
            <a:rect l="l" t="t" r="r" b="b"/>
            <a:pathLst>
              <a:path w="2600073" h="4002678">
                <a:moveTo>
                  <a:pt x="0" y="0"/>
                </a:moveTo>
                <a:lnTo>
                  <a:pt x="2600073" y="0"/>
                </a:lnTo>
                <a:lnTo>
                  <a:pt x="2600073" y="4002677"/>
                </a:lnTo>
                <a:lnTo>
                  <a:pt x="0" y="4002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10073">
            <a:off x="15333056" y="6619609"/>
            <a:ext cx="2249120" cy="3013896"/>
          </a:xfrm>
          <a:custGeom>
            <a:avLst/>
            <a:gdLst/>
            <a:ahLst/>
            <a:cxnLst/>
            <a:rect l="l" t="t" r="r" b="b"/>
            <a:pathLst>
              <a:path w="2249120" h="3013896">
                <a:moveTo>
                  <a:pt x="0" y="0"/>
                </a:moveTo>
                <a:lnTo>
                  <a:pt x="2249121" y="0"/>
                </a:lnTo>
                <a:lnTo>
                  <a:pt x="2249121" y="3013896"/>
                </a:lnTo>
                <a:lnTo>
                  <a:pt x="0" y="301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340441">
            <a:off x="14341340" y="2856270"/>
            <a:ext cx="1579849" cy="1585722"/>
            <a:chOff x="0" y="0"/>
            <a:chExt cx="1708150" cy="1714500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close/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AutoShape 10"/>
          <p:cNvSpPr/>
          <p:nvPr/>
        </p:nvSpPr>
        <p:spPr>
          <a:xfrm rot="138720">
            <a:off x="14984102" y="2794030"/>
            <a:ext cx="435576" cy="149851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1" name="Group 11"/>
          <p:cNvGrpSpPr/>
          <p:nvPr/>
        </p:nvGrpSpPr>
        <p:grpSpPr>
          <a:xfrm rot="340441">
            <a:off x="15201925" y="3713867"/>
            <a:ext cx="1579849" cy="1585722"/>
            <a:chOff x="0" y="0"/>
            <a:chExt cx="1708150" cy="171450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close/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273711">
            <a:off x="1912989" y="6706413"/>
            <a:ext cx="1579849" cy="1585722"/>
            <a:chOff x="0" y="0"/>
            <a:chExt cx="1708150" cy="1714500"/>
          </a:xfrm>
        </p:grpSpPr>
        <p:sp>
          <p:nvSpPr>
            <p:cNvPr id="15" name="Freeform 15"/>
            <p:cNvSpPr/>
            <p:nvPr/>
          </p:nvSpPr>
          <p:spPr>
            <a:xfrm>
              <a:off x="10160" y="16510"/>
              <a:ext cx="1685290" cy="1686560"/>
            </a:xfrm>
            <a:custGeom>
              <a:avLst/>
              <a:gdLst/>
              <a:ahLst/>
              <a:cxnLst/>
              <a:rect l="l" t="t" r="r" b="b"/>
              <a:pathLst>
                <a:path w="1685290" h="1686560">
                  <a:moveTo>
                    <a:pt x="1685290" y="1686560"/>
                  </a:moveTo>
                  <a:lnTo>
                    <a:pt x="0" y="1678940"/>
                  </a:lnTo>
                  <a:lnTo>
                    <a:pt x="0" y="598170"/>
                  </a:lnTo>
                  <a:lnTo>
                    <a:pt x="17780" y="19050"/>
                  </a:lnTo>
                  <a:lnTo>
                    <a:pt x="838200" y="0"/>
                  </a:lnTo>
                  <a:lnTo>
                    <a:pt x="166624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1714500" cy="1713230"/>
            </a:xfrm>
            <a:custGeom>
              <a:avLst/>
              <a:gdLst/>
              <a:ahLst/>
              <a:cxnLst/>
              <a:rect l="l" t="t" r="r" b="b"/>
              <a:pathLst>
                <a:path w="1714500" h="1713230">
                  <a:moveTo>
                    <a:pt x="1680210" y="21590"/>
                  </a:moveTo>
                  <a:cubicBezTo>
                    <a:pt x="1681480" y="34290"/>
                    <a:pt x="1681480" y="44450"/>
                    <a:pt x="1682750" y="54610"/>
                  </a:cubicBezTo>
                  <a:cubicBezTo>
                    <a:pt x="1685290" y="88900"/>
                    <a:pt x="1686560" y="124460"/>
                    <a:pt x="1689100" y="158750"/>
                  </a:cubicBezTo>
                  <a:cubicBezTo>
                    <a:pt x="1689100" y="208280"/>
                    <a:pt x="1701800" y="1184910"/>
                    <a:pt x="1708150" y="1234440"/>
                  </a:cubicBezTo>
                  <a:cubicBezTo>
                    <a:pt x="1714500" y="1309370"/>
                    <a:pt x="1710690" y="1385570"/>
                    <a:pt x="1710690" y="1460500"/>
                  </a:cubicBezTo>
                  <a:cubicBezTo>
                    <a:pt x="1710690" y="1526540"/>
                    <a:pt x="1711960" y="1587500"/>
                    <a:pt x="1713230" y="1652270"/>
                  </a:cubicBezTo>
                  <a:cubicBezTo>
                    <a:pt x="1713230" y="1673860"/>
                    <a:pt x="1713230" y="1687830"/>
                    <a:pt x="1713230" y="1711960"/>
                  </a:cubicBezTo>
                  <a:cubicBezTo>
                    <a:pt x="1690370" y="1711960"/>
                    <a:pt x="1670050" y="1713230"/>
                    <a:pt x="1649730" y="1711960"/>
                  </a:cubicBezTo>
                  <a:cubicBezTo>
                    <a:pt x="1567180" y="1706880"/>
                    <a:pt x="1483360" y="1713230"/>
                    <a:pt x="1400810" y="1708150"/>
                  </a:cubicBezTo>
                  <a:cubicBezTo>
                    <a:pt x="1351280" y="1704340"/>
                    <a:pt x="1303020" y="1706880"/>
                    <a:pt x="1253490" y="1704340"/>
                  </a:cubicBezTo>
                  <a:cubicBezTo>
                    <a:pt x="1230630" y="1703070"/>
                    <a:pt x="1207770" y="1701800"/>
                    <a:pt x="1184910" y="1700530"/>
                  </a:cubicBezTo>
                  <a:cubicBezTo>
                    <a:pt x="1170940" y="1700530"/>
                    <a:pt x="1158240" y="1701800"/>
                    <a:pt x="1144270" y="1701800"/>
                  </a:cubicBezTo>
                  <a:cubicBezTo>
                    <a:pt x="1108710" y="1700530"/>
                    <a:pt x="1010920" y="1701800"/>
                    <a:pt x="975360" y="1700530"/>
                  </a:cubicBezTo>
                  <a:cubicBezTo>
                    <a:pt x="949960" y="1699260"/>
                    <a:pt x="441960" y="1708150"/>
                    <a:pt x="416560" y="1706880"/>
                  </a:cubicBezTo>
                  <a:cubicBezTo>
                    <a:pt x="410210" y="1706880"/>
                    <a:pt x="402590" y="1708150"/>
                    <a:pt x="396240" y="1708150"/>
                  </a:cubicBezTo>
                  <a:cubicBezTo>
                    <a:pt x="381000" y="1708150"/>
                    <a:pt x="367030" y="1709420"/>
                    <a:pt x="351790" y="1709420"/>
                  </a:cubicBezTo>
                  <a:cubicBezTo>
                    <a:pt x="313690" y="1709420"/>
                    <a:pt x="276860" y="1708150"/>
                    <a:pt x="238760" y="1706880"/>
                  </a:cubicBezTo>
                  <a:cubicBezTo>
                    <a:pt x="215900" y="1705610"/>
                    <a:pt x="193040" y="1704340"/>
                    <a:pt x="171450" y="1703070"/>
                  </a:cubicBezTo>
                  <a:cubicBezTo>
                    <a:pt x="130810" y="1701800"/>
                    <a:pt x="90170" y="1700530"/>
                    <a:pt x="48260" y="1700530"/>
                  </a:cubicBezTo>
                  <a:cubicBezTo>
                    <a:pt x="38100" y="1700530"/>
                    <a:pt x="29210" y="1700530"/>
                    <a:pt x="19050" y="1699260"/>
                  </a:cubicBezTo>
                  <a:cubicBezTo>
                    <a:pt x="10160" y="1697990"/>
                    <a:pt x="5080" y="1691640"/>
                    <a:pt x="7620" y="1682750"/>
                  </a:cubicBezTo>
                  <a:cubicBezTo>
                    <a:pt x="16510" y="1651000"/>
                    <a:pt x="12700" y="1619250"/>
                    <a:pt x="11430" y="1586230"/>
                  </a:cubicBezTo>
                  <a:cubicBezTo>
                    <a:pt x="10160" y="1518920"/>
                    <a:pt x="6350" y="1452880"/>
                    <a:pt x="7620" y="1385570"/>
                  </a:cubicBezTo>
                  <a:cubicBezTo>
                    <a:pt x="5080" y="1301750"/>
                    <a:pt x="0" y="264160"/>
                    <a:pt x="7620" y="179070"/>
                  </a:cubicBezTo>
                  <a:cubicBezTo>
                    <a:pt x="8890" y="162560"/>
                    <a:pt x="7620" y="144780"/>
                    <a:pt x="8890" y="128270"/>
                  </a:cubicBezTo>
                  <a:cubicBezTo>
                    <a:pt x="10160" y="101600"/>
                    <a:pt x="12700" y="723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420" y="30480"/>
                    <a:pt x="78740" y="29210"/>
                  </a:cubicBezTo>
                  <a:cubicBezTo>
                    <a:pt x="113030" y="25400"/>
                    <a:pt x="147320" y="22860"/>
                    <a:pt x="182880" y="20320"/>
                  </a:cubicBezTo>
                  <a:cubicBezTo>
                    <a:pt x="207010" y="17780"/>
                    <a:pt x="231140" y="16510"/>
                    <a:pt x="254000" y="13970"/>
                  </a:cubicBezTo>
                  <a:cubicBezTo>
                    <a:pt x="276860" y="11430"/>
                    <a:pt x="300990" y="8890"/>
                    <a:pt x="323850" y="8890"/>
                  </a:cubicBezTo>
                  <a:cubicBezTo>
                    <a:pt x="349250" y="7620"/>
                    <a:pt x="374650" y="10160"/>
                    <a:pt x="400050" y="8890"/>
                  </a:cubicBezTo>
                  <a:cubicBezTo>
                    <a:pt x="431800" y="8890"/>
                    <a:pt x="1007110" y="6350"/>
                    <a:pt x="1038860" y="5080"/>
                  </a:cubicBezTo>
                  <a:cubicBezTo>
                    <a:pt x="1069340" y="3810"/>
                    <a:pt x="1099820" y="2540"/>
                    <a:pt x="1131570" y="2540"/>
                  </a:cubicBezTo>
                  <a:cubicBezTo>
                    <a:pt x="1183640" y="1270"/>
                    <a:pt x="1234440" y="0"/>
                    <a:pt x="1286510" y="0"/>
                  </a:cubicBezTo>
                  <a:cubicBezTo>
                    <a:pt x="1308100" y="0"/>
                    <a:pt x="1330960" y="2540"/>
                    <a:pt x="1352550" y="2540"/>
                  </a:cubicBezTo>
                  <a:cubicBezTo>
                    <a:pt x="1412240" y="3810"/>
                    <a:pt x="1473200" y="5080"/>
                    <a:pt x="1532890" y="7620"/>
                  </a:cubicBezTo>
                  <a:cubicBezTo>
                    <a:pt x="1564640" y="8890"/>
                    <a:pt x="1596390" y="12700"/>
                    <a:pt x="1628140" y="16510"/>
                  </a:cubicBezTo>
                  <a:cubicBezTo>
                    <a:pt x="1635760" y="16510"/>
                    <a:pt x="1643380" y="16510"/>
                    <a:pt x="1649730" y="16510"/>
                  </a:cubicBezTo>
                  <a:cubicBezTo>
                    <a:pt x="1661160" y="17780"/>
                    <a:pt x="1670050" y="20320"/>
                    <a:pt x="1680210" y="21590"/>
                  </a:cubicBezTo>
                  <a:close/>
                  <a:moveTo>
                    <a:pt x="1690370" y="1695450"/>
                  </a:moveTo>
                  <a:cubicBezTo>
                    <a:pt x="1691640" y="1678940"/>
                    <a:pt x="1692910" y="1666240"/>
                    <a:pt x="1692910" y="1653540"/>
                  </a:cubicBezTo>
                  <a:cubicBezTo>
                    <a:pt x="1691640" y="1581150"/>
                    <a:pt x="1690370" y="1513840"/>
                    <a:pt x="1690370" y="1441450"/>
                  </a:cubicBezTo>
                  <a:cubicBezTo>
                    <a:pt x="1690370" y="1408430"/>
                    <a:pt x="1692910" y="1375410"/>
                    <a:pt x="1691640" y="1342390"/>
                  </a:cubicBezTo>
                  <a:cubicBezTo>
                    <a:pt x="1691640" y="1311910"/>
                    <a:pt x="1690370" y="1280160"/>
                    <a:pt x="1689100" y="1249680"/>
                  </a:cubicBezTo>
                  <a:cubicBezTo>
                    <a:pt x="1684020" y="1202690"/>
                    <a:pt x="1672590" y="229870"/>
                    <a:pt x="1672590" y="182880"/>
                  </a:cubicBezTo>
                  <a:cubicBezTo>
                    <a:pt x="1670050" y="143510"/>
                    <a:pt x="1667510" y="102870"/>
                    <a:pt x="1664970" y="63500"/>
                  </a:cubicBezTo>
                  <a:cubicBezTo>
                    <a:pt x="1663700" y="44450"/>
                    <a:pt x="1662430" y="43180"/>
                    <a:pt x="1645920" y="41910"/>
                  </a:cubicBezTo>
                  <a:cubicBezTo>
                    <a:pt x="1642110" y="41910"/>
                    <a:pt x="1639570" y="41910"/>
                    <a:pt x="1635760" y="40640"/>
                  </a:cubicBezTo>
                  <a:cubicBezTo>
                    <a:pt x="1604010" y="36830"/>
                    <a:pt x="1570990" y="31750"/>
                    <a:pt x="1539240" y="30480"/>
                  </a:cubicBezTo>
                  <a:cubicBezTo>
                    <a:pt x="1461770" y="26670"/>
                    <a:pt x="1383030" y="25400"/>
                    <a:pt x="1305560" y="22860"/>
                  </a:cubicBezTo>
                  <a:cubicBezTo>
                    <a:pt x="1294130" y="22860"/>
                    <a:pt x="1281430" y="22860"/>
                    <a:pt x="1270000" y="22860"/>
                  </a:cubicBezTo>
                  <a:cubicBezTo>
                    <a:pt x="1250950" y="22860"/>
                    <a:pt x="1231900" y="22860"/>
                    <a:pt x="1214120" y="22860"/>
                  </a:cubicBezTo>
                  <a:cubicBezTo>
                    <a:pt x="1173480" y="22860"/>
                    <a:pt x="1132840" y="22860"/>
                    <a:pt x="1093470" y="24130"/>
                  </a:cubicBezTo>
                  <a:cubicBezTo>
                    <a:pt x="1059180" y="25400"/>
                    <a:pt x="481330" y="29210"/>
                    <a:pt x="447040" y="29210"/>
                  </a:cubicBezTo>
                  <a:cubicBezTo>
                    <a:pt x="391160" y="29210"/>
                    <a:pt x="335280" y="26670"/>
                    <a:pt x="279400" y="33020"/>
                  </a:cubicBezTo>
                  <a:cubicBezTo>
                    <a:pt x="250190" y="36830"/>
                    <a:pt x="222250" y="36830"/>
                    <a:pt x="194310" y="38100"/>
                  </a:cubicBezTo>
                  <a:cubicBezTo>
                    <a:pt x="146050" y="41910"/>
                    <a:pt x="97790" y="45720"/>
                    <a:pt x="49530" y="50800"/>
                  </a:cubicBezTo>
                  <a:cubicBezTo>
                    <a:pt x="36830" y="50800"/>
                    <a:pt x="34290" y="53340"/>
                    <a:pt x="33020" y="68580"/>
                  </a:cubicBezTo>
                  <a:cubicBezTo>
                    <a:pt x="31750" y="91440"/>
                    <a:pt x="31750" y="114300"/>
                    <a:pt x="30480" y="137160"/>
                  </a:cubicBezTo>
                  <a:cubicBezTo>
                    <a:pt x="29210" y="175260"/>
                    <a:pt x="26670" y="212090"/>
                    <a:pt x="25400" y="250190"/>
                  </a:cubicBezTo>
                  <a:cubicBezTo>
                    <a:pt x="20320" y="290830"/>
                    <a:pt x="26670" y="1283970"/>
                    <a:pt x="29210" y="1324610"/>
                  </a:cubicBezTo>
                  <a:cubicBezTo>
                    <a:pt x="29210" y="1367790"/>
                    <a:pt x="29210" y="1412240"/>
                    <a:pt x="30480" y="1455420"/>
                  </a:cubicBezTo>
                  <a:cubicBezTo>
                    <a:pt x="30480" y="1487170"/>
                    <a:pt x="33020" y="1518920"/>
                    <a:pt x="33020" y="1550670"/>
                  </a:cubicBezTo>
                  <a:cubicBezTo>
                    <a:pt x="33020" y="1584960"/>
                    <a:pt x="33020" y="1619250"/>
                    <a:pt x="31750" y="1653540"/>
                  </a:cubicBezTo>
                  <a:cubicBezTo>
                    <a:pt x="31750" y="1657350"/>
                    <a:pt x="31750" y="1659890"/>
                    <a:pt x="31750" y="1663700"/>
                  </a:cubicBezTo>
                  <a:cubicBezTo>
                    <a:pt x="31750" y="1673860"/>
                    <a:pt x="35560" y="1677670"/>
                    <a:pt x="44450" y="1677670"/>
                  </a:cubicBezTo>
                  <a:cubicBezTo>
                    <a:pt x="60960" y="1677670"/>
                    <a:pt x="78740" y="1678940"/>
                    <a:pt x="95250" y="1678940"/>
                  </a:cubicBezTo>
                  <a:cubicBezTo>
                    <a:pt x="119380" y="1678940"/>
                    <a:pt x="144780" y="1676400"/>
                    <a:pt x="168910" y="1678940"/>
                  </a:cubicBezTo>
                  <a:cubicBezTo>
                    <a:pt x="208280" y="1682750"/>
                    <a:pt x="247650" y="1685290"/>
                    <a:pt x="287020" y="1684020"/>
                  </a:cubicBezTo>
                  <a:cubicBezTo>
                    <a:pt x="312420" y="1682750"/>
                    <a:pt x="336550" y="1685290"/>
                    <a:pt x="361950" y="1685290"/>
                  </a:cubicBezTo>
                  <a:cubicBezTo>
                    <a:pt x="398780" y="1685290"/>
                    <a:pt x="435610" y="1684020"/>
                    <a:pt x="472440" y="1685290"/>
                  </a:cubicBezTo>
                  <a:cubicBezTo>
                    <a:pt x="527050" y="1686560"/>
                    <a:pt x="1126490" y="1676400"/>
                    <a:pt x="1182370" y="1678940"/>
                  </a:cubicBezTo>
                  <a:cubicBezTo>
                    <a:pt x="1206500" y="1680210"/>
                    <a:pt x="1230630" y="1681480"/>
                    <a:pt x="1253490" y="1681480"/>
                  </a:cubicBezTo>
                  <a:cubicBezTo>
                    <a:pt x="1295400" y="1684020"/>
                    <a:pt x="1336040" y="1680210"/>
                    <a:pt x="1377950" y="1684020"/>
                  </a:cubicBezTo>
                  <a:cubicBezTo>
                    <a:pt x="1412240" y="1686560"/>
                    <a:pt x="1446530" y="1686560"/>
                    <a:pt x="1480820" y="1689100"/>
                  </a:cubicBezTo>
                  <a:cubicBezTo>
                    <a:pt x="1531620" y="1692910"/>
                    <a:pt x="1582420" y="1695450"/>
                    <a:pt x="1633220" y="1696720"/>
                  </a:cubicBezTo>
                  <a:cubicBezTo>
                    <a:pt x="1652270" y="1696720"/>
                    <a:pt x="1670050" y="1695450"/>
                    <a:pt x="1690370" y="16954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AutoShape 17"/>
          <p:cNvSpPr/>
          <p:nvPr/>
        </p:nvSpPr>
        <p:spPr>
          <a:xfrm rot="138720">
            <a:off x="15844687" y="3651627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8" name="AutoShape 18"/>
          <p:cNvSpPr/>
          <p:nvPr/>
        </p:nvSpPr>
        <p:spPr>
          <a:xfrm rot="-475432">
            <a:off x="2415989" y="6644039"/>
            <a:ext cx="435576" cy="14985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9" name="Freeform 19"/>
          <p:cNvSpPr/>
          <p:nvPr/>
        </p:nvSpPr>
        <p:spPr>
          <a:xfrm rot="-651020" flipV="1">
            <a:off x="17290836" y="4641827"/>
            <a:ext cx="775191" cy="2431973"/>
          </a:xfrm>
          <a:custGeom>
            <a:avLst/>
            <a:gdLst/>
            <a:ahLst/>
            <a:cxnLst/>
            <a:rect l="l" t="t" r="r" b="b"/>
            <a:pathLst>
              <a:path w="775191" h="2431973">
                <a:moveTo>
                  <a:pt x="0" y="2431972"/>
                </a:moveTo>
                <a:lnTo>
                  <a:pt x="775191" y="2431972"/>
                </a:lnTo>
                <a:lnTo>
                  <a:pt x="775191" y="0"/>
                </a:lnTo>
                <a:lnTo>
                  <a:pt x="0" y="0"/>
                </a:lnTo>
                <a:lnTo>
                  <a:pt x="0" y="243197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417887" y="2832930"/>
            <a:ext cx="9452226" cy="288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7"/>
              </a:lnSpc>
            </a:pPr>
            <a:r>
              <a:rPr lang="en-US" sz="11019">
                <a:solidFill>
                  <a:srgbClr val="000000"/>
                </a:solidFill>
                <a:latin typeface="Gaegu Bold"/>
              </a:rPr>
              <a:t>Transition &amp; Onboarding 101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62934" y="6359830"/>
            <a:ext cx="768948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000000"/>
                </a:solidFill>
                <a:latin typeface="Gaegu"/>
              </a:rPr>
              <a:t>Setting employees up for success and minimizing manager anxiety</a:t>
            </a:r>
          </a:p>
        </p:txBody>
      </p:sp>
      <p:sp>
        <p:nvSpPr>
          <p:cNvPr id="22" name="TextBox 22"/>
          <p:cNvSpPr txBox="1"/>
          <p:nvPr/>
        </p:nvSpPr>
        <p:spPr>
          <a:xfrm rot="340441">
            <a:off x="15284921" y="4159072"/>
            <a:ext cx="141446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aegu Bold"/>
              </a:rPr>
              <a:t>We have a new employee joining the team</a:t>
            </a:r>
          </a:p>
        </p:txBody>
      </p:sp>
      <p:sp>
        <p:nvSpPr>
          <p:cNvPr id="23" name="TextBox 23"/>
          <p:cNvSpPr txBox="1"/>
          <p:nvPr/>
        </p:nvSpPr>
        <p:spPr>
          <a:xfrm rot="-273711">
            <a:off x="1995443" y="7151616"/>
            <a:ext cx="141446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99"/>
              </a:lnSpc>
            </a:pPr>
            <a:r>
              <a:rPr lang="en-US" sz="1499">
                <a:solidFill>
                  <a:srgbClr val="000000"/>
                </a:solidFill>
                <a:latin typeface="Gaegu Bold"/>
              </a:rPr>
              <a:t>Let’s make sure we send them off with a bang</a:t>
            </a:r>
          </a:p>
        </p:txBody>
      </p:sp>
      <p:sp>
        <p:nvSpPr>
          <p:cNvPr id="24" name="Freeform 24"/>
          <p:cNvSpPr/>
          <p:nvPr/>
        </p:nvSpPr>
        <p:spPr>
          <a:xfrm rot="-351495">
            <a:off x="-322465" y="8432314"/>
            <a:ext cx="1647393" cy="1611699"/>
          </a:xfrm>
          <a:custGeom>
            <a:avLst/>
            <a:gdLst/>
            <a:ahLst/>
            <a:cxnLst/>
            <a:rect l="l" t="t" r="r" b="b"/>
            <a:pathLst>
              <a:path w="1647393" h="1611699">
                <a:moveTo>
                  <a:pt x="0" y="0"/>
                </a:moveTo>
                <a:lnTo>
                  <a:pt x="1647393" y="0"/>
                </a:lnTo>
                <a:lnTo>
                  <a:pt x="1647393" y="1611699"/>
                </a:lnTo>
                <a:lnTo>
                  <a:pt x="0" y="1611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9861" y="5274890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0" y="0"/>
                </a:moveTo>
                <a:lnTo>
                  <a:pt x="1233016" y="0"/>
                </a:lnTo>
                <a:lnTo>
                  <a:pt x="1233016" y="1548308"/>
                </a:lnTo>
                <a:lnTo>
                  <a:pt x="0" y="1548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85694">
            <a:off x="15093023" y="635540"/>
            <a:ext cx="2859167" cy="1640447"/>
          </a:xfrm>
          <a:custGeom>
            <a:avLst/>
            <a:gdLst/>
            <a:ahLst/>
            <a:cxnLst/>
            <a:rect l="l" t="t" r="r" b="b"/>
            <a:pathLst>
              <a:path w="2859167" h="1640447">
                <a:moveTo>
                  <a:pt x="0" y="0"/>
                </a:moveTo>
                <a:lnTo>
                  <a:pt x="2859167" y="0"/>
                </a:lnTo>
                <a:lnTo>
                  <a:pt x="2859167" y="1640447"/>
                </a:lnTo>
                <a:lnTo>
                  <a:pt x="0" y="1640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895110" y="583296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24197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296675" y="9258300"/>
            <a:ext cx="2272228" cy="565991"/>
          </a:xfrm>
          <a:custGeom>
            <a:avLst/>
            <a:gdLst/>
            <a:ahLst/>
            <a:cxnLst/>
            <a:rect l="l" t="t" r="r" b="b"/>
            <a:pathLst>
              <a:path w="2272228" h="565991">
                <a:moveTo>
                  <a:pt x="0" y="0"/>
                </a:moveTo>
                <a:lnTo>
                  <a:pt x="2272229" y="0"/>
                </a:lnTo>
                <a:lnTo>
                  <a:pt x="2272229" y="565991"/>
                </a:lnTo>
                <a:lnTo>
                  <a:pt x="0" y="565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301642">
            <a:off x="12200682" y="8381166"/>
            <a:ext cx="722487" cy="1528338"/>
          </a:xfrm>
          <a:custGeom>
            <a:avLst/>
            <a:gdLst/>
            <a:ahLst/>
            <a:cxnLst/>
            <a:rect l="l" t="t" r="r" b="b"/>
            <a:pathLst>
              <a:path w="722487" h="1528338">
                <a:moveTo>
                  <a:pt x="0" y="0"/>
                </a:moveTo>
                <a:lnTo>
                  <a:pt x="722487" y="0"/>
                </a:lnTo>
                <a:lnTo>
                  <a:pt x="722487" y="1528338"/>
                </a:lnTo>
                <a:lnTo>
                  <a:pt x="0" y="15283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301642">
            <a:off x="10458466" y="9060122"/>
            <a:ext cx="722487" cy="1528338"/>
          </a:xfrm>
          <a:custGeom>
            <a:avLst/>
            <a:gdLst/>
            <a:ahLst/>
            <a:cxnLst/>
            <a:rect l="l" t="t" r="r" b="b"/>
            <a:pathLst>
              <a:path w="722487" h="1528338">
                <a:moveTo>
                  <a:pt x="0" y="0"/>
                </a:moveTo>
                <a:lnTo>
                  <a:pt x="722487" y="0"/>
                </a:lnTo>
                <a:lnTo>
                  <a:pt x="722487" y="1528338"/>
                </a:lnTo>
                <a:lnTo>
                  <a:pt x="0" y="15283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20835">
            <a:off x="3886492" y="-301423"/>
            <a:ext cx="2660878" cy="895023"/>
          </a:xfrm>
          <a:custGeom>
            <a:avLst/>
            <a:gdLst/>
            <a:ahLst/>
            <a:cxnLst/>
            <a:rect l="l" t="t" r="r" b="b"/>
            <a:pathLst>
              <a:path w="2660878" h="895023">
                <a:moveTo>
                  <a:pt x="0" y="0"/>
                </a:moveTo>
                <a:lnTo>
                  <a:pt x="2660878" y="0"/>
                </a:lnTo>
                <a:lnTo>
                  <a:pt x="2660878" y="895022"/>
                </a:lnTo>
                <a:lnTo>
                  <a:pt x="0" y="895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526908">
            <a:off x="12196669" y="247622"/>
            <a:ext cx="1400282" cy="914002"/>
          </a:xfrm>
          <a:custGeom>
            <a:avLst/>
            <a:gdLst/>
            <a:ahLst/>
            <a:cxnLst/>
            <a:rect l="l" t="t" r="r" b="b"/>
            <a:pathLst>
              <a:path w="1400282" h="914002">
                <a:moveTo>
                  <a:pt x="0" y="0"/>
                </a:moveTo>
                <a:lnTo>
                  <a:pt x="1400282" y="0"/>
                </a:lnTo>
                <a:lnTo>
                  <a:pt x="1400282" y="914003"/>
                </a:lnTo>
                <a:lnTo>
                  <a:pt x="0" y="91400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2700000">
            <a:off x="-138500" y="554036"/>
            <a:ext cx="871961" cy="1603941"/>
          </a:xfrm>
          <a:custGeom>
            <a:avLst/>
            <a:gdLst/>
            <a:ahLst/>
            <a:cxnLst/>
            <a:rect l="l" t="t" r="r" b="b"/>
            <a:pathLst>
              <a:path w="871961" h="1603941">
                <a:moveTo>
                  <a:pt x="0" y="0"/>
                </a:moveTo>
                <a:lnTo>
                  <a:pt x="871960" y="0"/>
                </a:lnTo>
                <a:lnTo>
                  <a:pt x="871960" y="1603940"/>
                </a:lnTo>
                <a:lnTo>
                  <a:pt x="0" y="16039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461961" y="6225682"/>
            <a:ext cx="519295" cy="597516"/>
          </a:xfrm>
          <a:custGeom>
            <a:avLst/>
            <a:gdLst/>
            <a:ahLst/>
            <a:cxnLst/>
            <a:rect l="l" t="t" r="r" b="b"/>
            <a:pathLst>
              <a:path w="519295" h="597516">
                <a:moveTo>
                  <a:pt x="0" y="0"/>
                </a:moveTo>
                <a:lnTo>
                  <a:pt x="519295" y="0"/>
                </a:lnTo>
                <a:lnTo>
                  <a:pt x="519295" y="597516"/>
                </a:lnTo>
                <a:lnTo>
                  <a:pt x="0" y="5975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8065" y="2007764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8572" y="911005"/>
            <a:ext cx="14790857" cy="96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aegu Bold"/>
              </a:rPr>
              <a:t>WORDS OF WISDOM</a:t>
            </a:r>
          </a:p>
        </p:txBody>
      </p:sp>
      <p:sp>
        <p:nvSpPr>
          <p:cNvPr id="6" name="Freeform 6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0706" y="2474563"/>
            <a:ext cx="14778580" cy="559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 What should be accomplished or focused on within the next 30 days?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❏If you had 60 more days in this position, what would you focus on?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 What problems or areas of need will require the most attention within the next 60 days? Next 6 months? Next year?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 Mistakes you made that could have been avoided.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 Advice you wish you had before assuming the position.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00"/>
                </a:solidFill>
                <a:ea typeface="Gaegu"/>
              </a:rPr>
              <a:t>❏ Questions the new hire or FAQs.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8065" y="2294170"/>
            <a:ext cx="15223861" cy="7148883"/>
            <a:chOff x="0" y="0"/>
            <a:chExt cx="7542421" cy="35418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513861"/>
            </a:xfrm>
            <a:custGeom>
              <a:avLst/>
              <a:gdLst/>
              <a:ahLst/>
              <a:cxnLst/>
              <a:rect l="l" t="t" r="r" b="b"/>
              <a:pathLst>
                <a:path w="7519561" h="3513861">
                  <a:moveTo>
                    <a:pt x="7519561" y="3513861"/>
                  </a:moveTo>
                  <a:lnTo>
                    <a:pt x="0" y="3506240"/>
                  </a:lnTo>
                  <a:lnTo>
                    <a:pt x="0" y="1231926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540530"/>
            </a:xfrm>
            <a:custGeom>
              <a:avLst/>
              <a:gdLst/>
              <a:ahLst/>
              <a:cxnLst/>
              <a:rect l="l" t="t" r="r" b="b"/>
              <a:pathLst>
                <a:path w="7548770" h="3540530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7174"/>
                    <a:pt x="7520831" y="193684"/>
                    <a:pt x="7523370" y="267462"/>
                  </a:cubicBezTo>
                  <a:cubicBezTo>
                    <a:pt x="7523370" y="374030"/>
                    <a:pt x="7536070" y="2475336"/>
                    <a:pt x="7542420" y="2581904"/>
                  </a:cubicBezTo>
                  <a:cubicBezTo>
                    <a:pt x="7548770" y="2743122"/>
                    <a:pt x="7544961" y="2907073"/>
                    <a:pt x="7544961" y="3068291"/>
                  </a:cubicBezTo>
                  <a:cubicBezTo>
                    <a:pt x="7544961" y="3210382"/>
                    <a:pt x="7546231" y="3341543"/>
                    <a:pt x="7547501" y="3479571"/>
                  </a:cubicBezTo>
                  <a:cubicBezTo>
                    <a:pt x="7547501" y="3501161"/>
                    <a:pt x="7547501" y="3515130"/>
                    <a:pt x="7547501" y="3539261"/>
                  </a:cubicBezTo>
                  <a:cubicBezTo>
                    <a:pt x="7524641" y="3539261"/>
                    <a:pt x="7504320" y="3540530"/>
                    <a:pt x="7465077" y="3539261"/>
                  </a:cubicBezTo>
                  <a:cubicBezTo>
                    <a:pt x="7081776" y="3534180"/>
                    <a:pt x="6692579" y="3540530"/>
                    <a:pt x="6309279" y="3535450"/>
                  </a:cubicBezTo>
                  <a:cubicBezTo>
                    <a:pt x="6079298" y="3531641"/>
                    <a:pt x="5855215" y="3534180"/>
                    <a:pt x="5625235" y="3531641"/>
                  </a:cubicBezTo>
                  <a:cubicBezTo>
                    <a:pt x="5519090" y="3530371"/>
                    <a:pt x="5412945" y="3529100"/>
                    <a:pt x="5306800" y="3527830"/>
                  </a:cubicBezTo>
                  <a:cubicBezTo>
                    <a:pt x="5241934" y="3527830"/>
                    <a:pt x="5182965" y="3529100"/>
                    <a:pt x="5118098" y="3529100"/>
                  </a:cubicBezTo>
                  <a:cubicBezTo>
                    <a:pt x="4952984" y="3527830"/>
                    <a:pt x="4498921" y="3529100"/>
                    <a:pt x="4333807" y="3527830"/>
                  </a:cubicBezTo>
                  <a:cubicBezTo>
                    <a:pt x="4215868" y="3526561"/>
                    <a:pt x="1857096" y="3535450"/>
                    <a:pt x="1739157" y="3534180"/>
                  </a:cubicBezTo>
                  <a:cubicBezTo>
                    <a:pt x="1709672" y="3534180"/>
                    <a:pt x="1674291" y="3535450"/>
                    <a:pt x="1644806" y="3535450"/>
                  </a:cubicBezTo>
                  <a:cubicBezTo>
                    <a:pt x="1574043" y="3535450"/>
                    <a:pt x="1509177" y="3536721"/>
                    <a:pt x="1438414" y="3536721"/>
                  </a:cubicBezTo>
                  <a:cubicBezTo>
                    <a:pt x="1261506" y="3536721"/>
                    <a:pt x="1090495" y="3535450"/>
                    <a:pt x="913587" y="3534180"/>
                  </a:cubicBezTo>
                  <a:cubicBezTo>
                    <a:pt x="807442" y="3532911"/>
                    <a:pt x="701297" y="3531641"/>
                    <a:pt x="601049" y="3530371"/>
                  </a:cubicBezTo>
                  <a:cubicBezTo>
                    <a:pt x="412348" y="3529100"/>
                    <a:pt x="223646" y="3527830"/>
                    <a:pt x="48260" y="3527830"/>
                  </a:cubicBezTo>
                  <a:cubicBezTo>
                    <a:pt x="38100" y="3527830"/>
                    <a:pt x="29210" y="3527830"/>
                    <a:pt x="19050" y="3526561"/>
                  </a:cubicBezTo>
                  <a:cubicBezTo>
                    <a:pt x="10160" y="3525291"/>
                    <a:pt x="5080" y="3518941"/>
                    <a:pt x="7620" y="3510050"/>
                  </a:cubicBezTo>
                  <a:cubicBezTo>
                    <a:pt x="16510" y="3478169"/>
                    <a:pt x="12700" y="3409856"/>
                    <a:pt x="11430" y="3338811"/>
                  </a:cubicBezTo>
                  <a:cubicBezTo>
                    <a:pt x="10160" y="3193987"/>
                    <a:pt x="6350" y="3051896"/>
                    <a:pt x="7620" y="2907073"/>
                  </a:cubicBezTo>
                  <a:cubicBezTo>
                    <a:pt x="5080" y="2726727"/>
                    <a:pt x="0" y="494261"/>
                    <a:pt x="7620" y="311182"/>
                  </a:cubicBezTo>
                  <a:cubicBezTo>
                    <a:pt x="8890" y="275660"/>
                    <a:pt x="7620" y="237404"/>
                    <a:pt x="8890" y="201882"/>
                  </a:cubicBezTo>
                  <a:cubicBezTo>
                    <a:pt x="10160" y="144499"/>
                    <a:pt x="12700" y="816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522750"/>
                  </a:moveTo>
                  <a:cubicBezTo>
                    <a:pt x="7525911" y="3506241"/>
                    <a:pt x="7527181" y="3493541"/>
                    <a:pt x="7527181" y="3480841"/>
                  </a:cubicBezTo>
                  <a:cubicBezTo>
                    <a:pt x="7525911" y="3327881"/>
                    <a:pt x="7524641" y="3183057"/>
                    <a:pt x="7524641" y="3027304"/>
                  </a:cubicBezTo>
                  <a:cubicBezTo>
                    <a:pt x="7524641" y="2956259"/>
                    <a:pt x="7527181" y="2885213"/>
                    <a:pt x="7525911" y="2814168"/>
                  </a:cubicBezTo>
                  <a:cubicBezTo>
                    <a:pt x="7525911" y="2748587"/>
                    <a:pt x="7524641" y="2680274"/>
                    <a:pt x="7523370" y="2614694"/>
                  </a:cubicBezTo>
                  <a:cubicBezTo>
                    <a:pt x="7518291" y="2513591"/>
                    <a:pt x="7506861" y="420483"/>
                    <a:pt x="7506861" y="319380"/>
                  </a:cubicBezTo>
                  <a:cubicBezTo>
                    <a:pt x="7504320" y="234672"/>
                    <a:pt x="7501781" y="1472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453"/>
                  </a:cubicBezTo>
                  <a:cubicBezTo>
                    <a:pt x="31750" y="122639"/>
                    <a:pt x="31750" y="171824"/>
                    <a:pt x="30480" y="221009"/>
                  </a:cubicBezTo>
                  <a:cubicBezTo>
                    <a:pt x="29210" y="302985"/>
                    <a:pt x="26670" y="382228"/>
                    <a:pt x="25400" y="464203"/>
                  </a:cubicBezTo>
                  <a:cubicBezTo>
                    <a:pt x="20320" y="551644"/>
                    <a:pt x="26670" y="2688472"/>
                    <a:pt x="29210" y="2775912"/>
                  </a:cubicBezTo>
                  <a:cubicBezTo>
                    <a:pt x="29210" y="2868818"/>
                    <a:pt x="29210" y="2964456"/>
                    <a:pt x="30480" y="3057361"/>
                  </a:cubicBezTo>
                  <a:cubicBezTo>
                    <a:pt x="30480" y="3125674"/>
                    <a:pt x="33020" y="3193987"/>
                    <a:pt x="33020" y="3262300"/>
                  </a:cubicBezTo>
                  <a:cubicBezTo>
                    <a:pt x="33020" y="3336078"/>
                    <a:pt x="33020" y="3409856"/>
                    <a:pt x="31750" y="3480841"/>
                  </a:cubicBezTo>
                  <a:cubicBezTo>
                    <a:pt x="31750" y="3484650"/>
                    <a:pt x="31750" y="3487191"/>
                    <a:pt x="31750" y="3491000"/>
                  </a:cubicBezTo>
                  <a:cubicBezTo>
                    <a:pt x="31750" y="3501161"/>
                    <a:pt x="35560" y="3504971"/>
                    <a:pt x="44450" y="3504971"/>
                  </a:cubicBezTo>
                  <a:cubicBezTo>
                    <a:pt x="88016" y="3504971"/>
                    <a:pt x="170573" y="3506241"/>
                    <a:pt x="247234" y="3506241"/>
                  </a:cubicBezTo>
                  <a:cubicBezTo>
                    <a:pt x="359275" y="3506241"/>
                    <a:pt x="477214" y="3503700"/>
                    <a:pt x="589256" y="3506241"/>
                  </a:cubicBezTo>
                  <a:cubicBezTo>
                    <a:pt x="772060" y="3510050"/>
                    <a:pt x="954865" y="3512591"/>
                    <a:pt x="1137670" y="3511321"/>
                  </a:cubicBezTo>
                  <a:cubicBezTo>
                    <a:pt x="1255609" y="3510050"/>
                    <a:pt x="1367650" y="3512591"/>
                    <a:pt x="1485589" y="3512591"/>
                  </a:cubicBezTo>
                  <a:cubicBezTo>
                    <a:pt x="1656600" y="3512591"/>
                    <a:pt x="1827611" y="3511321"/>
                    <a:pt x="1998622" y="3512591"/>
                  </a:cubicBezTo>
                  <a:cubicBezTo>
                    <a:pt x="2252190" y="3513861"/>
                    <a:pt x="5035542" y="3503700"/>
                    <a:pt x="5295007" y="3506241"/>
                  </a:cubicBezTo>
                  <a:cubicBezTo>
                    <a:pt x="5407048" y="3507511"/>
                    <a:pt x="5519090" y="3508780"/>
                    <a:pt x="5625235" y="3508780"/>
                  </a:cubicBezTo>
                  <a:cubicBezTo>
                    <a:pt x="5819834" y="3511321"/>
                    <a:pt x="6008535" y="3507511"/>
                    <a:pt x="6203134" y="3511321"/>
                  </a:cubicBezTo>
                  <a:cubicBezTo>
                    <a:pt x="6362351" y="3513861"/>
                    <a:pt x="6521568" y="3513861"/>
                    <a:pt x="6680785" y="3516400"/>
                  </a:cubicBezTo>
                  <a:cubicBezTo>
                    <a:pt x="6916662" y="3520211"/>
                    <a:pt x="7152540" y="3522750"/>
                    <a:pt x="7388417" y="3524021"/>
                  </a:cubicBezTo>
                  <a:cubicBezTo>
                    <a:pt x="7476871" y="3524021"/>
                    <a:pt x="7504320" y="3522750"/>
                    <a:pt x="7524641" y="35227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8572" y="733841"/>
            <a:ext cx="14790857" cy="131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aegu Bold"/>
              </a:rPr>
              <a:t>EXIT INTERVIEW</a:t>
            </a:r>
          </a:p>
          <a:p>
            <a:pPr algn="ctr">
              <a:lnSpc>
                <a:spcPts val="3240"/>
              </a:lnSpc>
            </a:pPr>
            <a:r>
              <a:rPr lang="en-US" sz="3600">
                <a:solidFill>
                  <a:srgbClr val="000000"/>
                </a:solidFill>
                <a:latin typeface="Gaegu Bold"/>
              </a:rPr>
              <a:t>(shared with manager)</a:t>
            </a:r>
          </a:p>
        </p:txBody>
      </p:sp>
      <p:sp>
        <p:nvSpPr>
          <p:cNvPr id="6" name="Freeform 6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0706" y="2610083"/>
            <a:ext cx="14778580" cy="696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What I liked most about my position...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What I liked least about my position...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What would have made the experience better?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What were my goals and priorities when I began this position? Where are they now?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The top three obstacles to performing the duties associated with my position were...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The top three people or resources that supported me in my position were...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The top three things I wish I had known before I took the position were...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What skills did I develop in this position that I will carry with me to other leadership positions?</a:t>
            </a: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aegu"/>
              </a:rPr>
              <a:t>Were there missed opportunities during my tenure?</a:t>
            </a:r>
          </a:p>
          <a:p>
            <a:pPr>
              <a:lnSpc>
                <a:spcPts val="3600"/>
              </a:lnSpc>
            </a:pPr>
            <a:endParaRPr lang="en-US" sz="3600" dirty="0">
              <a:solidFill>
                <a:srgbClr val="000000"/>
              </a:solidFill>
              <a:latin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79761" y="3605336"/>
            <a:ext cx="11728479" cy="153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10358" dirty="0">
                <a:solidFill>
                  <a:srgbClr val="FFFFFF"/>
                </a:solidFill>
                <a:latin typeface="Gaegu Bold"/>
              </a:rPr>
              <a:t>Question &amp; Answer</a:t>
            </a:r>
          </a:p>
        </p:txBody>
      </p:sp>
      <p:sp>
        <p:nvSpPr>
          <p:cNvPr id="5" name="Freeform 5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EE0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0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0382" flipH="1">
            <a:off x="586247" y="4755820"/>
            <a:ext cx="1330227" cy="1429711"/>
          </a:xfrm>
          <a:custGeom>
            <a:avLst/>
            <a:gdLst/>
            <a:ahLst/>
            <a:cxnLst/>
            <a:rect l="l" t="t" r="r" b="b"/>
            <a:pathLst>
              <a:path w="1330227" h="1429711">
                <a:moveTo>
                  <a:pt x="1330227" y="0"/>
                </a:moveTo>
                <a:lnTo>
                  <a:pt x="0" y="0"/>
                </a:lnTo>
                <a:lnTo>
                  <a:pt x="0" y="1429711"/>
                </a:lnTo>
                <a:lnTo>
                  <a:pt x="1330227" y="1429711"/>
                </a:lnTo>
                <a:lnTo>
                  <a:pt x="13302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32653" y="8321381"/>
            <a:ext cx="2029494" cy="2008354"/>
          </a:xfrm>
          <a:custGeom>
            <a:avLst/>
            <a:gdLst/>
            <a:ahLst/>
            <a:cxnLst/>
            <a:rect l="l" t="t" r="r" b="b"/>
            <a:pathLst>
              <a:path w="2029494" h="2008354">
                <a:moveTo>
                  <a:pt x="0" y="0"/>
                </a:moveTo>
                <a:lnTo>
                  <a:pt x="2029494" y="0"/>
                </a:lnTo>
                <a:lnTo>
                  <a:pt x="2029494" y="2008353"/>
                </a:lnTo>
                <a:lnTo>
                  <a:pt x="0" y="2008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22249" y="2833149"/>
            <a:ext cx="1697509" cy="1904638"/>
          </a:xfrm>
          <a:custGeom>
            <a:avLst/>
            <a:gdLst/>
            <a:ahLst/>
            <a:cxnLst/>
            <a:rect l="l" t="t" r="r" b="b"/>
            <a:pathLst>
              <a:path w="1697509" h="1904638">
                <a:moveTo>
                  <a:pt x="0" y="0"/>
                </a:moveTo>
                <a:lnTo>
                  <a:pt x="1697509" y="0"/>
                </a:lnTo>
                <a:lnTo>
                  <a:pt x="1697509" y="1904638"/>
                </a:lnTo>
                <a:lnTo>
                  <a:pt x="0" y="1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3567">
            <a:off x="12306627" y="8457378"/>
            <a:ext cx="1817445" cy="1136729"/>
          </a:xfrm>
          <a:custGeom>
            <a:avLst/>
            <a:gdLst/>
            <a:ahLst/>
            <a:cxnLst/>
            <a:rect l="l" t="t" r="r" b="b"/>
            <a:pathLst>
              <a:path w="1817445" h="1136729">
                <a:moveTo>
                  <a:pt x="0" y="0"/>
                </a:moveTo>
                <a:lnTo>
                  <a:pt x="1817446" y="0"/>
                </a:lnTo>
                <a:lnTo>
                  <a:pt x="1817446" y="1136729"/>
                </a:lnTo>
                <a:lnTo>
                  <a:pt x="0" y="1136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82271">
            <a:off x="14506972" y="6301471"/>
            <a:ext cx="1124828" cy="1221532"/>
          </a:xfrm>
          <a:custGeom>
            <a:avLst/>
            <a:gdLst/>
            <a:ahLst/>
            <a:cxnLst/>
            <a:rect l="l" t="t" r="r" b="b"/>
            <a:pathLst>
              <a:path w="1124828" h="1221532">
                <a:moveTo>
                  <a:pt x="0" y="0"/>
                </a:moveTo>
                <a:lnTo>
                  <a:pt x="1124828" y="0"/>
                </a:lnTo>
                <a:lnTo>
                  <a:pt x="1124828" y="1221533"/>
                </a:lnTo>
                <a:lnTo>
                  <a:pt x="0" y="1221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68163" y="698505"/>
            <a:ext cx="2128980" cy="1815843"/>
          </a:xfrm>
          <a:custGeom>
            <a:avLst/>
            <a:gdLst/>
            <a:ahLst/>
            <a:cxnLst/>
            <a:rect l="l" t="t" r="r" b="b"/>
            <a:pathLst>
              <a:path w="2128980" h="1815843">
                <a:moveTo>
                  <a:pt x="0" y="0"/>
                </a:moveTo>
                <a:lnTo>
                  <a:pt x="2128980" y="0"/>
                </a:lnTo>
                <a:lnTo>
                  <a:pt x="2128980" y="1815842"/>
                </a:lnTo>
                <a:lnTo>
                  <a:pt x="0" y="18158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47099" y="6318589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0" y="0"/>
                </a:moveTo>
                <a:lnTo>
                  <a:pt x="1233016" y="0"/>
                </a:lnTo>
                <a:lnTo>
                  <a:pt x="1233016" y="1548309"/>
                </a:lnTo>
                <a:lnTo>
                  <a:pt x="0" y="15483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23723" y="439466"/>
            <a:ext cx="1805967" cy="850446"/>
          </a:xfrm>
          <a:custGeom>
            <a:avLst/>
            <a:gdLst/>
            <a:ahLst/>
            <a:cxnLst/>
            <a:rect l="l" t="t" r="r" b="b"/>
            <a:pathLst>
              <a:path w="1805967" h="850446">
                <a:moveTo>
                  <a:pt x="0" y="0"/>
                </a:moveTo>
                <a:lnTo>
                  <a:pt x="1805968" y="0"/>
                </a:lnTo>
                <a:lnTo>
                  <a:pt x="1805968" y="850446"/>
                </a:lnTo>
                <a:lnTo>
                  <a:pt x="0" y="8504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82769" y="6399403"/>
            <a:ext cx="445700" cy="512835"/>
          </a:xfrm>
          <a:custGeom>
            <a:avLst/>
            <a:gdLst/>
            <a:ahLst/>
            <a:cxnLst/>
            <a:rect l="l" t="t" r="r" b="b"/>
            <a:pathLst>
              <a:path w="445700" h="512835">
                <a:moveTo>
                  <a:pt x="0" y="0"/>
                </a:moveTo>
                <a:lnTo>
                  <a:pt x="445700" y="0"/>
                </a:lnTo>
                <a:lnTo>
                  <a:pt x="445700" y="512835"/>
                </a:lnTo>
                <a:lnTo>
                  <a:pt x="0" y="5128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34351" y="594685"/>
            <a:ext cx="604216" cy="695227"/>
          </a:xfrm>
          <a:custGeom>
            <a:avLst/>
            <a:gdLst/>
            <a:ahLst/>
            <a:cxnLst/>
            <a:rect l="l" t="t" r="r" b="b"/>
            <a:pathLst>
              <a:path w="604216" h="695227">
                <a:moveTo>
                  <a:pt x="0" y="0"/>
                </a:moveTo>
                <a:lnTo>
                  <a:pt x="604215" y="0"/>
                </a:lnTo>
                <a:lnTo>
                  <a:pt x="604215" y="695227"/>
                </a:lnTo>
                <a:lnTo>
                  <a:pt x="0" y="6952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14298">
            <a:off x="2997970" y="3888030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7"/>
                </a:lnTo>
                <a:lnTo>
                  <a:pt x="0" y="747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618423">
            <a:off x="13200269" y="2326253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73480" y="2232360"/>
            <a:ext cx="8941040" cy="261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>
                <a:solidFill>
                  <a:srgbClr val="FFFFFF"/>
                </a:solidFill>
                <a:latin typeface="Gaegu Bold"/>
              </a:rPr>
              <a:t>Time to Onboard our new hire!</a:t>
            </a:r>
          </a:p>
        </p:txBody>
      </p:sp>
      <p:sp>
        <p:nvSpPr>
          <p:cNvPr id="15" name="Freeform 15"/>
          <p:cNvSpPr/>
          <p:nvPr/>
        </p:nvSpPr>
        <p:spPr>
          <a:xfrm rot="659368">
            <a:off x="16044655" y="8321381"/>
            <a:ext cx="1181884" cy="1397927"/>
          </a:xfrm>
          <a:custGeom>
            <a:avLst/>
            <a:gdLst/>
            <a:ahLst/>
            <a:cxnLst/>
            <a:rect l="l" t="t" r="r" b="b"/>
            <a:pathLst>
              <a:path w="1181884" h="1397927">
                <a:moveTo>
                  <a:pt x="0" y="0"/>
                </a:moveTo>
                <a:lnTo>
                  <a:pt x="1181884" y="0"/>
                </a:lnTo>
                <a:lnTo>
                  <a:pt x="1181884" y="1397927"/>
                </a:lnTo>
                <a:lnTo>
                  <a:pt x="0" y="13979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61618">
            <a:off x="-1100719" y="2385638"/>
            <a:ext cx="2660878" cy="895023"/>
          </a:xfrm>
          <a:custGeom>
            <a:avLst/>
            <a:gdLst/>
            <a:ahLst/>
            <a:cxnLst/>
            <a:rect l="l" t="t" r="r" b="b"/>
            <a:pathLst>
              <a:path w="2660878" h="895023">
                <a:moveTo>
                  <a:pt x="0" y="0"/>
                </a:moveTo>
                <a:lnTo>
                  <a:pt x="2660878" y="0"/>
                </a:lnTo>
                <a:lnTo>
                  <a:pt x="2660878" y="895022"/>
                </a:lnTo>
                <a:lnTo>
                  <a:pt x="0" y="895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90345">
            <a:off x="-531091" y="7636486"/>
            <a:ext cx="2051064" cy="331899"/>
          </a:xfrm>
          <a:custGeom>
            <a:avLst/>
            <a:gdLst/>
            <a:ahLst/>
            <a:cxnLst/>
            <a:rect l="l" t="t" r="r" b="b"/>
            <a:pathLst>
              <a:path w="2051064" h="331899">
                <a:moveTo>
                  <a:pt x="0" y="0"/>
                </a:moveTo>
                <a:lnTo>
                  <a:pt x="2051064" y="0"/>
                </a:lnTo>
                <a:lnTo>
                  <a:pt x="2051064" y="331899"/>
                </a:lnTo>
                <a:lnTo>
                  <a:pt x="0" y="33189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9843">
            <a:off x="6982947" y="6025064"/>
            <a:ext cx="4322106" cy="2687564"/>
          </a:xfrm>
          <a:custGeom>
            <a:avLst/>
            <a:gdLst/>
            <a:ahLst/>
            <a:cxnLst/>
            <a:rect l="l" t="t" r="r" b="b"/>
            <a:pathLst>
              <a:path w="4322106" h="2687564">
                <a:moveTo>
                  <a:pt x="0" y="0"/>
                </a:moveTo>
                <a:lnTo>
                  <a:pt x="4322106" y="0"/>
                </a:lnTo>
                <a:lnTo>
                  <a:pt x="4322106" y="2687565"/>
                </a:lnTo>
                <a:lnTo>
                  <a:pt x="0" y="2687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1356" y="3436506"/>
            <a:ext cx="11345288" cy="146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 dirty="0">
                <a:solidFill>
                  <a:srgbClr val="FFFFFF"/>
                </a:solidFill>
                <a:latin typeface="Gaegu Bold"/>
              </a:rPr>
              <a:t>Polls! Polls! Polls!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822" y="7033669"/>
            <a:ext cx="3848723" cy="67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dirty="0">
                <a:solidFill>
                  <a:srgbClr val="FFFFFF"/>
                </a:solidFill>
                <a:latin typeface="Gaegu"/>
              </a:rPr>
              <a:t>Are you ready?</a:t>
            </a:r>
          </a:p>
        </p:txBody>
      </p:sp>
      <p:sp>
        <p:nvSpPr>
          <p:cNvPr id="7" name="Freeform 7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66906" y="732896"/>
            <a:ext cx="10954187" cy="133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9099">
                <a:solidFill>
                  <a:srgbClr val="FFFFFF"/>
                </a:solidFill>
                <a:latin typeface="Gaegu Bold"/>
              </a:rPr>
              <a:t>Onboarding </a:t>
            </a:r>
          </a:p>
        </p:txBody>
      </p:sp>
      <p:sp>
        <p:nvSpPr>
          <p:cNvPr id="3" name="Freeform 3"/>
          <p:cNvSpPr/>
          <p:nvPr/>
        </p:nvSpPr>
        <p:spPr>
          <a:xfrm rot="412274">
            <a:off x="16612187" y="8003847"/>
            <a:ext cx="1294227" cy="1181276"/>
          </a:xfrm>
          <a:custGeom>
            <a:avLst/>
            <a:gdLst/>
            <a:ahLst/>
            <a:cxnLst/>
            <a:rect l="l" t="t" r="r" b="b"/>
            <a:pathLst>
              <a:path w="1294227" h="1181276">
                <a:moveTo>
                  <a:pt x="0" y="0"/>
                </a:moveTo>
                <a:lnTo>
                  <a:pt x="1294226" y="0"/>
                </a:lnTo>
                <a:lnTo>
                  <a:pt x="1294226" y="1181275"/>
                </a:lnTo>
                <a:lnTo>
                  <a:pt x="0" y="1181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4197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419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746770" y="3023685"/>
            <a:ext cx="4228029" cy="4239631"/>
            <a:chOff x="0" y="0"/>
            <a:chExt cx="5637372" cy="5652841"/>
          </a:xfrm>
        </p:grpSpPr>
        <p:grpSp>
          <p:nvGrpSpPr>
            <p:cNvPr id="10" name="Group 10"/>
            <p:cNvGrpSpPr/>
            <p:nvPr/>
          </p:nvGrpSpPr>
          <p:grpSpPr>
            <a:xfrm rot="513278">
              <a:off x="342201" y="340729"/>
              <a:ext cx="4952971" cy="4971384"/>
              <a:chOff x="0" y="0"/>
              <a:chExt cx="1708150" cy="1714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0160" y="16510"/>
                <a:ext cx="1685290" cy="1686560"/>
              </a:xfrm>
              <a:custGeom>
                <a:avLst/>
                <a:gdLst/>
                <a:ahLst/>
                <a:cxnLst/>
                <a:rect l="l" t="t" r="r" b="b"/>
                <a:pathLst>
                  <a:path w="1685290" h="1686560">
                    <a:moveTo>
                      <a:pt x="1685290" y="1686560"/>
                    </a:moveTo>
                    <a:lnTo>
                      <a:pt x="0" y="1678940"/>
                    </a:lnTo>
                    <a:lnTo>
                      <a:pt x="0" y="598170"/>
                    </a:lnTo>
                    <a:lnTo>
                      <a:pt x="17780" y="19050"/>
                    </a:lnTo>
                    <a:lnTo>
                      <a:pt x="838200" y="0"/>
                    </a:lnTo>
                    <a:lnTo>
                      <a:pt x="1666240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3810" y="0"/>
                <a:ext cx="1714500" cy="1713230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1713230">
                    <a:moveTo>
                      <a:pt x="1680210" y="21590"/>
                    </a:moveTo>
                    <a:cubicBezTo>
                      <a:pt x="1681480" y="34290"/>
                      <a:pt x="1681480" y="44450"/>
                      <a:pt x="1682750" y="54610"/>
                    </a:cubicBezTo>
                    <a:cubicBezTo>
                      <a:pt x="1685290" y="88900"/>
                      <a:pt x="1686560" y="124460"/>
                      <a:pt x="1689100" y="158750"/>
                    </a:cubicBezTo>
                    <a:cubicBezTo>
                      <a:pt x="1689100" y="208280"/>
                      <a:pt x="1701800" y="1184910"/>
                      <a:pt x="1708150" y="1234440"/>
                    </a:cubicBezTo>
                    <a:cubicBezTo>
                      <a:pt x="1714500" y="1309370"/>
                      <a:pt x="1710690" y="1385570"/>
                      <a:pt x="1710690" y="1460500"/>
                    </a:cubicBezTo>
                    <a:cubicBezTo>
                      <a:pt x="1710690" y="1526540"/>
                      <a:pt x="1711960" y="1587500"/>
                      <a:pt x="1713230" y="1652270"/>
                    </a:cubicBezTo>
                    <a:cubicBezTo>
                      <a:pt x="1713230" y="1673860"/>
                      <a:pt x="1713230" y="1687830"/>
                      <a:pt x="1713230" y="1711960"/>
                    </a:cubicBezTo>
                    <a:cubicBezTo>
                      <a:pt x="1690370" y="1711960"/>
                      <a:pt x="1670050" y="1713230"/>
                      <a:pt x="1649730" y="1711960"/>
                    </a:cubicBezTo>
                    <a:cubicBezTo>
                      <a:pt x="1567180" y="1706880"/>
                      <a:pt x="1483360" y="1713230"/>
                      <a:pt x="1400810" y="1708150"/>
                    </a:cubicBezTo>
                    <a:cubicBezTo>
                      <a:pt x="1351280" y="1704340"/>
                      <a:pt x="1303020" y="1706880"/>
                      <a:pt x="1253490" y="1704340"/>
                    </a:cubicBezTo>
                    <a:cubicBezTo>
                      <a:pt x="1230630" y="1703070"/>
                      <a:pt x="1207770" y="1701800"/>
                      <a:pt x="1184910" y="1700530"/>
                    </a:cubicBezTo>
                    <a:cubicBezTo>
                      <a:pt x="1170940" y="1700530"/>
                      <a:pt x="1158240" y="1701800"/>
                      <a:pt x="1144270" y="1701800"/>
                    </a:cubicBezTo>
                    <a:cubicBezTo>
                      <a:pt x="1108710" y="1700530"/>
                      <a:pt x="1010920" y="1701800"/>
                      <a:pt x="975360" y="1700530"/>
                    </a:cubicBezTo>
                    <a:cubicBezTo>
                      <a:pt x="949960" y="1699260"/>
                      <a:pt x="441960" y="1708150"/>
                      <a:pt x="416560" y="1706880"/>
                    </a:cubicBezTo>
                    <a:cubicBezTo>
                      <a:pt x="410210" y="1706880"/>
                      <a:pt x="402590" y="1708150"/>
                      <a:pt x="396240" y="1708150"/>
                    </a:cubicBezTo>
                    <a:cubicBezTo>
                      <a:pt x="381000" y="1708150"/>
                      <a:pt x="367030" y="1709420"/>
                      <a:pt x="351790" y="1709420"/>
                    </a:cubicBezTo>
                    <a:cubicBezTo>
                      <a:pt x="313690" y="1709420"/>
                      <a:pt x="276860" y="1708150"/>
                      <a:pt x="238760" y="1706880"/>
                    </a:cubicBezTo>
                    <a:cubicBezTo>
                      <a:pt x="215900" y="1705610"/>
                      <a:pt x="193040" y="1704340"/>
                      <a:pt x="171450" y="1703070"/>
                    </a:cubicBezTo>
                    <a:cubicBezTo>
                      <a:pt x="130810" y="1701800"/>
                      <a:pt x="90170" y="1700530"/>
                      <a:pt x="48260" y="1700530"/>
                    </a:cubicBezTo>
                    <a:cubicBezTo>
                      <a:pt x="38100" y="1700530"/>
                      <a:pt x="29210" y="1700530"/>
                      <a:pt x="19050" y="1699260"/>
                    </a:cubicBezTo>
                    <a:cubicBezTo>
                      <a:pt x="10160" y="1697990"/>
                      <a:pt x="5080" y="1691640"/>
                      <a:pt x="7620" y="1682750"/>
                    </a:cubicBezTo>
                    <a:cubicBezTo>
                      <a:pt x="16510" y="1651000"/>
                      <a:pt x="12700" y="1619250"/>
                      <a:pt x="11430" y="1586230"/>
                    </a:cubicBezTo>
                    <a:cubicBezTo>
                      <a:pt x="10160" y="1518920"/>
                      <a:pt x="6350" y="1452880"/>
                      <a:pt x="7620" y="1385570"/>
                    </a:cubicBezTo>
                    <a:cubicBezTo>
                      <a:pt x="5080" y="1301750"/>
                      <a:pt x="0" y="264160"/>
                      <a:pt x="7620" y="179070"/>
                    </a:cubicBezTo>
                    <a:cubicBezTo>
                      <a:pt x="8890" y="162560"/>
                      <a:pt x="7620" y="144780"/>
                      <a:pt x="8890" y="128270"/>
                    </a:cubicBezTo>
                    <a:cubicBezTo>
                      <a:pt x="10160" y="101600"/>
                      <a:pt x="12700" y="7239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420" y="30480"/>
                      <a:pt x="78740" y="29210"/>
                    </a:cubicBezTo>
                    <a:cubicBezTo>
                      <a:pt x="113030" y="25400"/>
                      <a:pt x="147320" y="22860"/>
                      <a:pt x="182880" y="20320"/>
                    </a:cubicBezTo>
                    <a:cubicBezTo>
                      <a:pt x="207010" y="17780"/>
                      <a:pt x="231140" y="16510"/>
                      <a:pt x="254000" y="13970"/>
                    </a:cubicBezTo>
                    <a:cubicBezTo>
                      <a:pt x="276860" y="11430"/>
                      <a:pt x="300990" y="8890"/>
                      <a:pt x="323850" y="8890"/>
                    </a:cubicBezTo>
                    <a:cubicBezTo>
                      <a:pt x="349250" y="7620"/>
                      <a:pt x="374650" y="10160"/>
                      <a:pt x="400050" y="8890"/>
                    </a:cubicBezTo>
                    <a:cubicBezTo>
                      <a:pt x="431800" y="8890"/>
                      <a:pt x="1007110" y="6350"/>
                      <a:pt x="1038860" y="5080"/>
                    </a:cubicBezTo>
                    <a:cubicBezTo>
                      <a:pt x="1069340" y="3810"/>
                      <a:pt x="1099820" y="2540"/>
                      <a:pt x="1131570" y="2540"/>
                    </a:cubicBezTo>
                    <a:cubicBezTo>
                      <a:pt x="1183640" y="1270"/>
                      <a:pt x="1234440" y="0"/>
                      <a:pt x="1286510" y="0"/>
                    </a:cubicBezTo>
                    <a:cubicBezTo>
                      <a:pt x="1308100" y="0"/>
                      <a:pt x="1330960" y="2540"/>
                      <a:pt x="1352550" y="2540"/>
                    </a:cubicBezTo>
                    <a:cubicBezTo>
                      <a:pt x="1412240" y="3810"/>
                      <a:pt x="1473200" y="5080"/>
                      <a:pt x="1532890" y="7620"/>
                    </a:cubicBezTo>
                    <a:cubicBezTo>
                      <a:pt x="1564640" y="8890"/>
                      <a:pt x="1596390" y="12700"/>
                      <a:pt x="1628140" y="16510"/>
                    </a:cubicBezTo>
                    <a:cubicBezTo>
                      <a:pt x="1635760" y="16510"/>
                      <a:pt x="1643380" y="16510"/>
                      <a:pt x="1649730" y="16510"/>
                    </a:cubicBezTo>
                    <a:cubicBezTo>
                      <a:pt x="1661160" y="17780"/>
                      <a:pt x="1670050" y="20320"/>
                      <a:pt x="1680210" y="21590"/>
                    </a:cubicBezTo>
                    <a:close/>
                    <a:moveTo>
                      <a:pt x="1690370" y="1695450"/>
                    </a:moveTo>
                    <a:cubicBezTo>
                      <a:pt x="1691640" y="1678940"/>
                      <a:pt x="1692910" y="1666240"/>
                      <a:pt x="1692910" y="1653540"/>
                    </a:cubicBezTo>
                    <a:cubicBezTo>
                      <a:pt x="1691640" y="1581150"/>
                      <a:pt x="1690370" y="1513840"/>
                      <a:pt x="1690370" y="1441450"/>
                    </a:cubicBezTo>
                    <a:cubicBezTo>
                      <a:pt x="1690370" y="1408430"/>
                      <a:pt x="1692910" y="1375410"/>
                      <a:pt x="1691640" y="1342390"/>
                    </a:cubicBezTo>
                    <a:cubicBezTo>
                      <a:pt x="1691640" y="1311910"/>
                      <a:pt x="1690370" y="1280160"/>
                      <a:pt x="1689100" y="1249680"/>
                    </a:cubicBezTo>
                    <a:cubicBezTo>
                      <a:pt x="1684020" y="1202690"/>
                      <a:pt x="1672590" y="229870"/>
                      <a:pt x="1672590" y="182880"/>
                    </a:cubicBezTo>
                    <a:cubicBezTo>
                      <a:pt x="1670050" y="143510"/>
                      <a:pt x="1667510" y="102870"/>
                      <a:pt x="1664970" y="63500"/>
                    </a:cubicBezTo>
                    <a:cubicBezTo>
                      <a:pt x="1663700" y="44450"/>
                      <a:pt x="1662430" y="43180"/>
                      <a:pt x="1645920" y="41910"/>
                    </a:cubicBezTo>
                    <a:cubicBezTo>
                      <a:pt x="1642110" y="41910"/>
                      <a:pt x="1639570" y="41910"/>
                      <a:pt x="1635760" y="40640"/>
                    </a:cubicBezTo>
                    <a:cubicBezTo>
                      <a:pt x="1604010" y="36830"/>
                      <a:pt x="1570990" y="31750"/>
                      <a:pt x="1539240" y="30480"/>
                    </a:cubicBezTo>
                    <a:cubicBezTo>
                      <a:pt x="1461770" y="26670"/>
                      <a:pt x="1383030" y="25400"/>
                      <a:pt x="1305560" y="22860"/>
                    </a:cubicBezTo>
                    <a:cubicBezTo>
                      <a:pt x="1294130" y="22860"/>
                      <a:pt x="1281430" y="22860"/>
                      <a:pt x="1270000" y="22860"/>
                    </a:cubicBezTo>
                    <a:cubicBezTo>
                      <a:pt x="1250950" y="22860"/>
                      <a:pt x="1231900" y="22860"/>
                      <a:pt x="1214120" y="22860"/>
                    </a:cubicBezTo>
                    <a:cubicBezTo>
                      <a:pt x="1173480" y="22860"/>
                      <a:pt x="1132840" y="22860"/>
                      <a:pt x="1093470" y="24130"/>
                    </a:cubicBezTo>
                    <a:cubicBezTo>
                      <a:pt x="1059180" y="25400"/>
                      <a:pt x="481330" y="29210"/>
                      <a:pt x="447040" y="29210"/>
                    </a:cubicBezTo>
                    <a:cubicBezTo>
                      <a:pt x="391160" y="29210"/>
                      <a:pt x="335280" y="26670"/>
                      <a:pt x="279400" y="33020"/>
                    </a:cubicBezTo>
                    <a:cubicBezTo>
                      <a:pt x="250190" y="36830"/>
                      <a:pt x="222250" y="36830"/>
                      <a:pt x="194310" y="38100"/>
                    </a:cubicBezTo>
                    <a:cubicBezTo>
                      <a:pt x="146050" y="41910"/>
                      <a:pt x="97790" y="45720"/>
                      <a:pt x="49530" y="50800"/>
                    </a:cubicBezTo>
                    <a:cubicBezTo>
                      <a:pt x="36830" y="50800"/>
                      <a:pt x="34290" y="53340"/>
                      <a:pt x="33020" y="68580"/>
                    </a:cubicBezTo>
                    <a:cubicBezTo>
                      <a:pt x="31750" y="91440"/>
                      <a:pt x="31750" y="114300"/>
                      <a:pt x="30480" y="137160"/>
                    </a:cubicBezTo>
                    <a:cubicBezTo>
                      <a:pt x="29210" y="175260"/>
                      <a:pt x="26670" y="212090"/>
                      <a:pt x="25400" y="250190"/>
                    </a:cubicBezTo>
                    <a:cubicBezTo>
                      <a:pt x="20320" y="290830"/>
                      <a:pt x="26670" y="1283970"/>
                      <a:pt x="29210" y="1324610"/>
                    </a:cubicBezTo>
                    <a:cubicBezTo>
                      <a:pt x="29210" y="1367790"/>
                      <a:pt x="29210" y="1412240"/>
                      <a:pt x="30480" y="1455420"/>
                    </a:cubicBezTo>
                    <a:cubicBezTo>
                      <a:pt x="30480" y="1487170"/>
                      <a:pt x="33020" y="1518920"/>
                      <a:pt x="33020" y="1550670"/>
                    </a:cubicBezTo>
                    <a:cubicBezTo>
                      <a:pt x="33020" y="1584960"/>
                      <a:pt x="33020" y="1619250"/>
                      <a:pt x="31750" y="1653540"/>
                    </a:cubicBezTo>
                    <a:cubicBezTo>
                      <a:pt x="31750" y="1657350"/>
                      <a:pt x="31750" y="1659890"/>
                      <a:pt x="31750" y="1663700"/>
                    </a:cubicBezTo>
                    <a:cubicBezTo>
                      <a:pt x="31750" y="1673860"/>
                      <a:pt x="35560" y="1677670"/>
                      <a:pt x="44450" y="1677670"/>
                    </a:cubicBezTo>
                    <a:cubicBezTo>
                      <a:pt x="60960" y="1677670"/>
                      <a:pt x="78740" y="1678940"/>
                      <a:pt x="95250" y="1678940"/>
                    </a:cubicBezTo>
                    <a:cubicBezTo>
                      <a:pt x="119380" y="1678940"/>
                      <a:pt x="144780" y="1676400"/>
                      <a:pt x="168910" y="1678940"/>
                    </a:cubicBezTo>
                    <a:cubicBezTo>
                      <a:pt x="208280" y="1682750"/>
                      <a:pt x="247650" y="1685290"/>
                      <a:pt x="287020" y="1684020"/>
                    </a:cubicBezTo>
                    <a:cubicBezTo>
                      <a:pt x="312420" y="1682750"/>
                      <a:pt x="336550" y="1685290"/>
                      <a:pt x="361950" y="1685290"/>
                    </a:cubicBezTo>
                    <a:cubicBezTo>
                      <a:pt x="398780" y="1685290"/>
                      <a:pt x="435610" y="1684020"/>
                      <a:pt x="472440" y="1685290"/>
                    </a:cubicBezTo>
                    <a:cubicBezTo>
                      <a:pt x="527050" y="1686560"/>
                      <a:pt x="1126490" y="1676400"/>
                      <a:pt x="1182370" y="1678940"/>
                    </a:cubicBezTo>
                    <a:cubicBezTo>
                      <a:pt x="1206500" y="1680210"/>
                      <a:pt x="1230630" y="1681480"/>
                      <a:pt x="1253490" y="1681480"/>
                    </a:cubicBezTo>
                    <a:cubicBezTo>
                      <a:pt x="1295400" y="1684020"/>
                      <a:pt x="1336040" y="1680210"/>
                      <a:pt x="1377950" y="1684020"/>
                    </a:cubicBezTo>
                    <a:cubicBezTo>
                      <a:pt x="1412240" y="1686560"/>
                      <a:pt x="1446530" y="1686560"/>
                      <a:pt x="1480820" y="1689100"/>
                    </a:cubicBezTo>
                    <a:cubicBezTo>
                      <a:pt x="1531620" y="1692910"/>
                      <a:pt x="1582420" y="1695450"/>
                      <a:pt x="1633220" y="1696720"/>
                    </a:cubicBezTo>
                    <a:cubicBezTo>
                      <a:pt x="1652270" y="1696720"/>
                      <a:pt x="1670050" y="1695450"/>
                      <a:pt x="1690370" y="169545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3" name="AutoShape 13"/>
            <p:cNvSpPr/>
            <p:nvPr/>
          </p:nvSpPr>
          <p:spPr>
            <a:xfrm rot="311557">
              <a:off x="2479960" y="159818"/>
              <a:ext cx="1365572" cy="46979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 rot="513278">
              <a:off x="601648" y="878249"/>
              <a:ext cx="4434472" cy="388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39"/>
                </a:lnSpc>
              </a:pPr>
              <a:r>
                <a:rPr lang="en-US" sz="2699" dirty="0">
                  <a:solidFill>
                    <a:srgbClr val="000000"/>
                  </a:solidFill>
                  <a:latin typeface="Gaegu Bold"/>
                </a:rPr>
                <a:t>Informal onboarding </a:t>
              </a:r>
              <a:r>
                <a:rPr lang="en-US" sz="2699" dirty="0">
                  <a:solidFill>
                    <a:srgbClr val="000000"/>
                  </a:solidFill>
                  <a:latin typeface="Gaegu"/>
                </a:rPr>
                <a:t>refers to the process by which an employee learns about his or her new job without an explicit organizational plan.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099166" y="3548160"/>
            <a:ext cx="5298971" cy="5401346"/>
            <a:chOff x="0" y="0"/>
            <a:chExt cx="7065295" cy="7201794"/>
          </a:xfrm>
        </p:grpSpPr>
        <p:grpSp>
          <p:nvGrpSpPr>
            <p:cNvPr id="16" name="Group 16"/>
            <p:cNvGrpSpPr/>
            <p:nvPr/>
          </p:nvGrpSpPr>
          <p:grpSpPr>
            <a:xfrm rot="-295202">
              <a:off x="268929" y="382248"/>
              <a:ext cx="6527436" cy="6551702"/>
              <a:chOff x="0" y="0"/>
              <a:chExt cx="1708150" cy="1714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0160" y="16510"/>
                <a:ext cx="1685290" cy="1686560"/>
              </a:xfrm>
              <a:custGeom>
                <a:avLst/>
                <a:gdLst/>
                <a:ahLst/>
                <a:cxnLst/>
                <a:rect l="l" t="t" r="r" b="b"/>
                <a:pathLst>
                  <a:path w="1685290" h="1686560">
                    <a:moveTo>
                      <a:pt x="1685290" y="1686560"/>
                    </a:moveTo>
                    <a:lnTo>
                      <a:pt x="0" y="1678940"/>
                    </a:lnTo>
                    <a:lnTo>
                      <a:pt x="0" y="598170"/>
                    </a:lnTo>
                    <a:lnTo>
                      <a:pt x="17780" y="19050"/>
                    </a:lnTo>
                    <a:lnTo>
                      <a:pt x="838200" y="0"/>
                    </a:lnTo>
                    <a:lnTo>
                      <a:pt x="1666240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1714500" cy="1713230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1713230">
                    <a:moveTo>
                      <a:pt x="1680210" y="21590"/>
                    </a:moveTo>
                    <a:cubicBezTo>
                      <a:pt x="1681480" y="34290"/>
                      <a:pt x="1681480" y="44450"/>
                      <a:pt x="1682750" y="54610"/>
                    </a:cubicBezTo>
                    <a:cubicBezTo>
                      <a:pt x="1685290" y="88900"/>
                      <a:pt x="1686560" y="124460"/>
                      <a:pt x="1689100" y="158750"/>
                    </a:cubicBezTo>
                    <a:cubicBezTo>
                      <a:pt x="1689100" y="208280"/>
                      <a:pt x="1701800" y="1184910"/>
                      <a:pt x="1708150" y="1234440"/>
                    </a:cubicBezTo>
                    <a:cubicBezTo>
                      <a:pt x="1714500" y="1309370"/>
                      <a:pt x="1710690" y="1385570"/>
                      <a:pt x="1710690" y="1460500"/>
                    </a:cubicBezTo>
                    <a:cubicBezTo>
                      <a:pt x="1710690" y="1526540"/>
                      <a:pt x="1711960" y="1587500"/>
                      <a:pt x="1713230" y="1652270"/>
                    </a:cubicBezTo>
                    <a:cubicBezTo>
                      <a:pt x="1713230" y="1673860"/>
                      <a:pt x="1713230" y="1687830"/>
                      <a:pt x="1713230" y="1711960"/>
                    </a:cubicBezTo>
                    <a:cubicBezTo>
                      <a:pt x="1690370" y="1711960"/>
                      <a:pt x="1670050" y="1713230"/>
                      <a:pt x="1649730" y="1711960"/>
                    </a:cubicBezTo>
                    <a:cubicBezTo>
                      <a:pt x="1567180" y="1706880"/>
                      <a:pt x="1483360" y="1713230"/>
                      <a:pt x="1400810" y="1708150"/>
                    </a:cubicBezTo>
                    <a:cubicBezTo>
                      <a:pt x="1351280" y="1704340"/>
                      <a:pt x="1303020" y="1706880"/>
                      <a:pt x="1253490" y="1704340"/>
                    </a:cubicBezTo>
                    <a:cubicBezTo>
                      <a:pt x="1230630" y="1703070"/>
                      <a:pt x="1207770" y="1701800"/>
                      <a:pt x="1184910" y="1700530"/>
                    </a:cubicBezTo>
                    <a:cubicBezTo>
                      <a:pt x="1170940" y="1700530"/>
                      <a:pt x="1158240" y="1701800"/>
                      <a:pt x="1144270" y="1701800"/>
                    </a:cubicBezTo>
                    <a:cubicBezTo>
                      <a:pt x="1108710" y="1700530"/>
                      <a:pt x="1010920" y="1701800"/>
                      <a:pt x="975360" y="1700530"/>
                    </a:cubicBezTo>
                    <a:cubicBezTo>
                      <a:pt x="949960" y="1699260"/>
                      <a:pt x="441960" y="1708150"/>
                      <a:pt x="416560" y="1706880"/>
                    </a:cubicBezTo>
                    <a:cubicBezTo>
                      <a:pt x="410210" y="1706880"/>
                      <a:pt x="402590" y="1708150"/>
                      <a:pt x="396240" y="1708150"/>
                    </a:cubicBezTo>
                    <a:cubicBezTo>
                      <a:pt x="381000" y="1708150"/>
                      <a:pt x="367030" y="1709420"/>
                      <a:pt x="351790" y="1709420"/>
                    </a:cubicBezTo>
                    <a:cubicBezTo>
                      <a:pt x="313690" y="1709420"/>
                      <a:pt x="276860" y="1708150"/>
                      <a:pt x="238760" y="1706880"/>
                    </a:cubicBezTo>
                    <a:cubicBezTo>
                      <a:pt x="215900" y="1705610"/>
                      <a:pt x="193040" y="1704340"/>
                      <a:pt x="171450" y="1703070"/>
                    </a:cubicBezTo>
                    <a:cubicBezTo>
                      <a:pt x="130810" y="1701800"/>
                      <a:pt x="90170" y="1700530"/>
                      <a:pt x="48260" y="1700530"/>
                    </a:cubicBezTo>
                    <a:cubicBezTo>
                      <a:pt x="38100" y="1700530"/>
                      <a:pt x="29210" y="1700530"/>
                      <a:pt x="19050" y="1699260"/>
                    </a:cubicBezTo>
                    <a:cubicBezTo>
                      <a:pt x="10160" y="1697990"/>
                      <a:pt x="5080" y="1691640"/>
                      <a:pt x="7620" y="1682750"/>
                    </a:cubicBezTo>
                    <a:cubicBezTo>
                      <a:pt x="16510" y="1651000"/>
                      <a:pt x="12700" y="1619250"/>
                      <a:pt x="11430" y="1586230"/>
                    </a:cubicBezTo>
                    <a:cubicBezTo>
                      <a:pt x="10160" y="1518920"/>
                      <a:pt x="6350" y="1452880"/>
                      <a:pt x="7620" y="1385570"/>
                    </a:cubicBezTo>
                    <a:cubicBezTo>
                      <a:pt x="5080" y="1301750"/>
                      <a:pt x="0" y="264160"/>
                      <a:pt x="7620" y="179070"/>
                    </a:cubicBezTo>
                    <a:cubicBezTo>
                      <a:pt x="8890" y="162560"/>
                      <a:pt x="7620" y="144780"/>
                      <a:pt x="8890" y="128270"/>
                    </a:cubicBezTo>
                    <a:cubicBezTo>
                      <a:pt x="10160" y="101600"/>
                      <a:pt x="12700" y="7239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8420" y="30480"/>
                      <a:pt x="78740" y="29210"/>
                    </a:cubicBezTo>
                    <a:cubicBezTo>
                      <a:pt x="113030" y="25400"/>
                      <a:pt x="147320" y="22860"/>
                      <a:pt x="182880" y="20320"/>
                    </a:cubicBezTo>
                    <a:cubicBezTo>
                      <a:pt x="207010" y="17780"/>
                      <a:pt x="231140" y="16510"/>
                      <a:pt x="254000" y="13970"/>
                    </a:cubicBezTo>
                    <a:cubicBezTo>
                      <a:pt x="276860" y="11430"/>
                      <a:pt x="300990" y="8890"/>
                      <a:pt x="323850" y="8890"/>
                    </a:cubicBezTo>
                    <a:cubicBezTo>
                      <a:pt x="349250" y="7620"/>
                      <a:pt x="374650" y="10160"/>
                      <a:pt x="400050" y="8890"/>
                    </a:cubicBezTo>
                    <a:cubicBezTo>
                      <a:pt x="431800" y="8890"/>
                      <a:pt x="1007110" y="6350"/>
                      <a:pt x="1038860" y="5080"/>
                    </a:cubicBezTo>
                    <a:cubicBezTo>
                      <a:pt x="1069340" y="3810"/>
                      <a:pt x="1099820" y="2540"/>
                      <a:pt x="1131570" y="2540"/>
                    </a:cubicBezTo>
                    <a:cubicBezTo>
                      <a:pt x="1183640" y="1270"/>
                      <a:pt x="1234440" y="0"/>
                      <a:pt x="1286510" y="0"/>
                    </a:cubicBezTo>
                    <a:cubicBezTo>
                      <a:pt x="1308100" y="0"/>
                      <a:pt x="1330960" y="2540"/>
                      <a:pt x="1352550" y="2540"/>
                    </a:cubicBezTo>
                    <a:cubicBezTo>
                      <a:pt x="1412240" y="3810"/>
                      <a:pt x="1473200" y="5080"/>
                      <a:pt x="1532890" y="7620"/>
                    </a:cubicBezTo>
                    <a:cubicBezTo>
                      <a:pt x="1564640" y="8890"/>
                      <a:pt x="1596390" y="12700"/>
                      <a:pt x="1628140" y="16510"/>
                    </a:cubicBezTo>
                    <a:cubicBezTo>
                      <a:pt x="1635760" y="16510"/>
                      <a:pt x="1643380" y="16510"/>
                      <a:pt x="1649730" y="16510"/>
                    </a:cubicBezTo>
                    <a:cubicBezTo>
                      <a:pt x="1661160" y="17780"/>
                      <a:pt x="1670050" y="20320"/>
                      <a:pt x="1680210" y="21590"/>
                    </a:cubicBezTo>
                    <a:close/>
                    <a:moveTo>
                      <a:pt x="1690370" y="1695450"/>
                    </a:moveTo>
                    <a:cubicBezTo>
                      <a:pt x="1691640" y="1678940"/>
                      <a:pt x="1692910" y="1666240"/>
                      <a:pt x="1692910" y="1653540"/>
                    </a:cubicBezTo>
                    <a:cubicBezTo>
                      <a:pt x="1691640" y="1581150"/>
                      <a:pt x="1690370" y="1513840"/>
                      <a:pt x="1690370" y="1441450"/>
                    </a:cubicBezTo>
                    <a:cubicBezTo>
                      <a:pt x="1690370" y="1408430"/>
                      <a:pt x="1692910" y="1375410"/>
                      <a:pt x="1691640" y="1342390"/>
                    </a:cubicBezTo>
                    <a:cubicBezTo>
                      <a:pt x="1691640" y="1311910"/>
                      <a:pt x="1690370" y="1280160"/>
                      <a:pt x="1689100" y="1249680"/>
                    </a:cubicBezTo>
                    <a:cubicBezTo>
                      <a:pt x="1684020" y="1202690"/>
                      <a:pt x="1672590" y="229870"/>
                      <a:pt x="1672590" y="182880"/>
                    </a:cubicBezTo>
                    <a:cubicBezTo>
                      <a:pt x="1670050" y="143510"/>
                      <a:pt x="1667510" y="102870"/>
                      <a:pt x="1664970" y="63500"/>
                    </a:cubicBezTo>
                    <a:cubicBezTo>
                      <a:pt x="1663700" y="44450"/>
                      <a:pt x="1662430" y="43180"/>
                      <a:pt x="1645920" y="41910"/>
                    </a:cubicBezTo>
                    <a:cubicBezTo>
                      <a:pt x="1642110" y="41910"/>
                      <a:pt x="1639570" y="41910"/>
                      <a:pt x="1635760" y="40640"/>
                    </a:cubicBezTo>
                    <a:cubicBezTo>
                      <a:pt x="1604010" y="36830"/>
                      <a:pt x="1570990" y="31750"/>
                      <a:pt x="1539240" y="30480"/>
                    </a:cubicBezTo>
                    <a:cubicBezTo>
                      <a:pt x="1461770" y="26670"/>
                      <a:pt x="1383030" y="25400"/>
                      <a:pt x="1305560" y="22860"/>
                    </a:cubicBezTo>
                    <a:cubicBezTo>
                      <a:pt x="1294130" y="22860"/>
                      <a:pt x="1281430" y="22860"/>
                      <a:pt x="1270000" y="22860"/>
                    </a:cubicBezTo>
                    <a:cubicBezTo>
                      <a:pt x="1250950" y="22860"/>
                      <a:pt x="1231900" y="22860"/>
                      <a:pt x="1214120" y="22860"/>
                    </a:cubicBezTo>
                    <a:cubicBezTo>
                      <a:pt x="1173480" y="22860"/>
                      <a:pt x="1132840" y="22860"/>
                      <a:pt x="1093470" y="24130"/>
                    </a:cubicBezTo>
                    <a:cubicBezTo>
                      <a:pt x="1059180" y="25400"/>
                      <a:pt x="481330" y="29210"/>
                      <a:pt x="447040" y="29210"/>
                    </a:cubicBezTo>
                    <a:cubicBezTo>
                      <a:pt x="391160" y="29210"/>
                      <a:pt x="335280" y="26670"/>
                      <a:pt x="279400" y="33020"/>
                    </a:cubicBezTo>
                    <a:cubicBezTo>
                      <a:pt x="250190" y="36830"/>
                      <a:pt x="222250" y="36830"/>
                      <a:pt x="194310" y="38100"/>
                    </a:cubicBezTo>
                    <a:cubicBezTo>
                      <a:pt x="146050" y="41910"/>
                      <a:pt x="97790" y="45720"/>
                      <a:pt x="49530" y="50800"/>
                    </a:cubicBezTo>
                    <a:cubicBezTo>
                      <a:pt x="36830" y="50800"/>
                      <a:pt x="34290" y="53340"/>
                      <a:pt x="33020" y="68580"/>
                    </a:cubicBezTo>
                    <a:cubicBezTo>
                      <a:pt x="31750" y="91440"/>
                      <a:pt x="31750" y="114300"/>
                      <a:pt x="30480" y="137160"/>
                    </a:cubicBezTo>
                    <a:cubicBezTo>
                      <a:pt x="29210" y="175260"/>
                      <a:pt x="26670" y="212090"/>
                      <a:pt x="25400" y="250190"/>
                    </a:cubicBezTo>
                    <a:cubicBezTo>
                      <a:pt x="20320" y="290830"/>
                      <a:pt x="26670" y="1283970"/>
                      <a:pt x="29210" y="1324610"/>
                    </a:cubicBezTo>
                    <a:cubicBezTo>
                      <a:pt x="29210" y="1367790"/>
                      <a:pt x="29210" y="1412240"/>
                      <a:pt x="30480" y="1455420"/>
                    </a:cubicBezTo>
                    <a:cubicBezTo>
                      <a:pt x="30480" y="1487170"/>
                      <a:pt x="33020" y="1518920"/>
                      <a:pt x="33020" y="1550670"/>
                    </a:cubicBezTo>
                    <a:cubicBezTo>
                      <a:pt x="33020" y="1584960"/>
                      <a:pt x="33020" y="1619250"/>
                      <a:pt x="31750" y="1653540"/>
                    </a:cubicBezTo>
                    <a:cubicBezTo>
                      <a:pt x="31750" y="1657350"/>
                      <a:pt x="31750" y="1659890"/>
                      <a:pt x="31750" y="1663700"/>
                    </a:cubicBezTo>
                    <a:cubicBezTo>
                      <a:pt x="31750" y="1673860"/>
                      <a:pt x="35560" y="1677670"/>
                      <a:pt x="44450" y="1677670"/>
                    </a:cubicBezTo>
                    <a:cubicBezTo>
                      <a:pt x="60960" y="1677670"/>
                      <a:pt x="78740" y="1678940"/>
                      <a:pt x="95250" y="1678940"/>
                    </a:cubicBezTo>
                    <a:cubicBezTo>
                      <a:pt x="119380" y="1678940"/>
                      <a:pt x="144780" y="1676400"/>
                      <a:pt x="168910" y="1678940"/>
                    </a:cubicBezTo>
                    <a:cubicBezTo>
                      <a:pt x="208280" y="1682750"/>
                      <a:pt x="247650" y="1685290"/>
                      <a:pt x="287020" y="1684020"/>
                    </a:cubicBezTo>
                    <a:cubicBezTo>
                      <a:pt x="312420" y="1682750"/>
                      <a:pt x="336550" y="1685290"/>
                      <a:pt x="361950" y="1685290"/>
                    </a:cubicBezTo>
                    <a:cubicBezTo>
                      <a:pt x="398780" y="1685290"/>
                      <a:pt x="435610" y="1684020"/>
                      <a:pt x="472440" y="1685290"/>
                    </a:cubicBezTo>
                    <a:cubicBezTo>
                      <a:pt x="527050" y="1686560"/>
                      <a:pt x="1126490" y="1676400"/>
                      <a:pt x="1182370" y="1678940"/>
                    </a:cubicBezTo>
                    <a:cubicBezTo>
                      <a:pt x="1206500" y="1680210"/>
                      <a:pt x="1230630" y="1681480"/>
                      <a:pt x="1253490" y="1681480"/>
                    </a:cubicBezTo>
                    <a:cubicBezTo>
                      <a:pt x="1295400" y="1684020"/>
                      <a:pt x="1336040" y="1680210"/>
                      <a:pt x="1377950" y="1684020"/>
                    </a:cubicBezTo>
                    <a:cubicBezTo>
                      <a:pt x="1412240" y="1686560"/>
                      <a:pt x="1446530" y="1686560"/>
                      <a:pt x="1480820" y="1689100"/>
                    </a:cubicBezTo>
                    <a:cubicBezTo>
                      <a:pt x="1531620" y="1692910"/>
                      <a:pt x="1582420" y="1695450"/>
                      <a:pt x="1633220" y="1696720"/>
                    </a:cubicBezTo>
                    <a:cubicBezTo>
                      <a:pt x="1652270" y="1696720"/>
                      <a:pt x="1670050" y="1695450"/>
                      <a:pt x="1690370" y="169545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 rot="-496923">
              <a:off x="2327018" y="126389"/>
              <a:ext cx="1799664" cy="61913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 rot="-295202">
              <a:off x="611307" y="979602"/>
              <a:ext cx="5844115" cy="5359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59"/>
                </a:lnSpc>
              </a:pPr>
              <a:r>
                <a:rPr lang="en-US" sz="3299" dirty="0">
                  <a:solidFill>
                    <a:srgbClr val="000000"/>
                  </a:solidFill>
                  <a:latin typeface="Gaegu Bold"/>
                </a:rPr>
                <a:t>Formal onboarding </a:t>
              </a:r>
              <a:r>
                <a:rPr lang="en-US" sz="3299" dirty="0">
                  <a:solidFill>
                    <a:srgbClr val="000000"/>
                  </a:solidFill>
                  <a:latin typeface="Gaegu"/>
                </a:rPr>
                <a:t>refers to a written set of coordinated policies and procedures that assist an employee in adjusting to their new job, both tasks and socialization.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2767688" y="7150081"/>
            <a:ext cx="2268156" cy="2609576"/>
          </a:xfrm>
          <a:custGeom>
            <a:avLst/>
            <a:gdLst/>
            <a:ahLst/>
            <a:cxnLst/>
            <a:rect l="l" t="t" r="r" b="b"/>
            <a:pathLst>
              <a:path w="2268156" h="2609576">
                <a:moveTo>
                  <a:pt x="0" y="0"/>
                </a:moveTo>
                <a:lnTo>
                  <a:pt x="2268156" y="0"/>
                </a:lnTo>
                <a:lnTo>
                  <a:pt x="2268156" y="2609576"/>
                </a:lnTo>
                <a:lnTo>
                  <a:pt x="0" y="2609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727186">
            <a:off x="15820608" y="563429"/>
            <a:ext cx="894319" cy="1512590"/>
          </a:xfrm>
          <a:custGeom>
            <a:avLst/>
            <a:gdLst/>
            <a:ahLst/>
            <a:cxnLst/>
            <a:rect l="l" t="t" r="r" b="b"/>
            <a:pathLst>
              <a:path w="894319" h="1512590">
                <a:moveTo>
                  <a:pt x="0" y="0"/>
                </a:moveTo>
                <a:lnTo>
                  <a:pt x="894319" y="0"/>
                </a:lnTo>
                <a:lnTo>
                  <a:pt x="894319" y="1512590"/>
                </a:lnTo>
                <a:lnTo>
                  <a:pt x="0" y="1512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843570" y="1669548"/>
            <a:ext cx="1397046" cy="1518528"/>
          </a:xfrm>
          <a:custGeom>
            <a:avLst/>
            <a:gdLst/>
            <a:ahLst/>
            <a:cxnLst/>
            <a:rect l="l" t="t" r="r" b="b"/>
            <a:pathLst>
              <a:path w="1397046" h="1518528">
                <a:moveTo>
                  <a:pt x="0" y="0"/>
                </a:moveTo>
                <a:lnTo>
                  <a:pt x="1397046" y="0"/>
                </a:lnTo>
                <a:lnTo>
                  <a:pt x="1397046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78094">
            <a:off x="651280" y="7960616"/>
            <a:ext cx="617581" cy="1306421"/>
          </a:xfrm>
          <a:custGeom>
            <a:avLst/>
            <a:gdLst/>
            <a:ahLst/>
            <a:cxnLst/>
            <a:rect l="l" t="t" r="r" b="b"/>
            <a:pathLst>
              <a:path w="617581" h="1306421">
                <a:moveTo>
                  <a:pt x="0" y="0"/>
                </a:moveTo>
                <a:lnTo>
                  <a:pt x="617581" y="0"/>
                </a:lnTo>
                <a:lnTo>
                  <a:pt x="617581" y="1306421"/>
                </a:lnTo>
                <a:lnTo>
                  <a:pt x="0" y="13064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6404" y="0"/>
            <a:ext cx="1319986" cy="621594"/>
          </a:xfrm>
          <a:custGeom>
            <a:avLst/>
            <a:gdLst/>
            <a:ahLst/>
            <a:cxnLst/>
            <a:rect l="l" t="t" r="r" b="b"/>
            <a:pathLst>
              <a:path w="1319986" h="621594">
                <a:moveTo>
                  <a:pt x="0" y="0"/>
                </a:moveTo>
                <a:lnTo>
                  <a:pt x="1319986" y="0"/>
                </a:lnTo>
                <a:lnTo>
                  <a:pt x="1319986" y="621594"/>
                </a:lnTo>
                <a:lnTo>
                  <a:pt x="0" y="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025" y="2443526"/>
            <a:ext cx="5852634" cy="4134508"/>
          </a:xfrm>
          <a:custGeom>
            <a:avLst/>
            <a:gdLst/>
            <a:ahLst/>
            <a:cxnLst/>
            <a:rect l="l" t="t" r="r" b="b"/>
            <a:pathLst>
              <a:path w="5852634" h="4134508">
                <a:moveTo>
                  <a:pt x="0" y="0"/>
                </a:moveTo>
                <a:lnTo>
                  <a:pt x="5852634" y="0"/>
                </a:lnTo>
                <a:lnTo>
                  <a:pt x="5852634" y="4134508"/>
                </a:lnTo>
                <a:lnTo>
                  <a:pt x="0" y="4134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55"/>
            </a:stretch>
          </a:blipFill>
        </p:spPr>
      </p:sp>
      <p:sp>
        <p:nvSpPr>
          <p:cNvPr id="3" name="TextBox 3"/>
          <p:cNvSpPr txBox="1"/>
          <p:nvPr/>
        </p:nvSpPr>
        <p:spPr>
          <a:xfrm rot="466085">
            <a:off x="1003664" y="5196916"/>
            <a:ext cx="2926317" cy="112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043" dirty="0">
                <a:solidFill>
                  <a:srgbClr val="FFFFFF"/>
                </a:solidFill>
                <a:latin typeface="Gaegu"/>
              </a:rPr>
              <a:t>Knowledge of Culture</a:t>
            </a:r>
          </a:p>
        </p:txBody>
      </p:sp>
      <p:sp>
        <p:nvSpPr>
          <p:cNvPr id="4" name="Freeform 4"/>
          <p:cNvSpPr/>
          <p:nvPr/>
        </p:nvSpPr>
        <p:spPr>
          <a:xfrm>
            <a:off x="2448742" y="5986046"/>
            <a:ext cx="5853835" cy="4135357"/>
          </a:xfrm>
          <a:custGeom>
            <a:avLst/>
            <a:gdLst/>
            <a:ahLst/>
            <a:cxnLst/>
            <a:rect l="l" t="t" r="r" b="b"/>
            <a:pathLst>
              <a:path w="5853835" h="4135357">
                <a:moveTo>
                  <a:pt x="0" y="0"/>
                </a:moveTo>
                <a:lnTo>
                  <a:pt x="5853835" y="0"/>
                </a:lnTo>
                <a:lnTo>
                  <a:pt x="5853835" y="4135357"/>
                </a:lnTo>
                <a:lnTo>
                  <a:pt x="0" y="413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5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102322" y="5353077"/>
            <a:ext cx="2032962" cy="606192"/>
          </a:xfrm>
          <a:custGeom>
            <a:avLst/>
            <a:gdLst/>
            <a:ahLst/>
            <a:cxnLst/>
            <a:rect l="l" t="t" r="r" b="b"/>
            <a:pathLst>
              <a:path w="2032962" h="606192">
                <a:moveTo>
                  <a:pt x="0" y="0"/>
                </a:moveTo>
                <a:lnTo>
                  <a:pt x="2032962" y="0"/>
                </a:lnTo>
                <a:lnTo>
                  <a:pt x="2032962" y="606192"/>
                </a:lnTo>
                <a:lnTo>
                  <a:pt x="0" y="606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97600" y="289824"/>
            <a:ext cx="9898601" cy="123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32"/>
              </a:lnSpc>
            </a:pPr>
            <a:r>
              <a:rPr lang="en-US" sz="8369">
                <a:solidFill>
                  <a:srgbClr val="000000"/>
                </a:solidFill>
                <a:latin typeface="Gaegu Bold"/>
              </a:rPr>
              <a:t>Onboarding Outcomes</a:t>
            </a:r>
          </a:p>
        </p:txBody>
      </p:sp>
      <p:sp>
        <p:nvSpPr>
          <p:cNvPr id="7" name="TextBox 7"/>
          <p:cNvSpPr txBox="1"/>
          <p:nvPr/>
        </p:nvSpPr>
        <p:spPr>
          <a:xfrm rot="-392266">
            <a:off x="2848270" y="3361691"/>
            <a:ext cx="2926317" cy="58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043" dirty="0">
                <a:solidFill>
                  <a:srgbClr val="000000"/>
                </a:solidFill>
                <a:latin typeface="Gaegu"/>
              </a:rPr>
              <a:t>Social Integration</a:t>
            </a:r>
          </a:p>
        </p:txBody>
      </p:sp>
      <p:sp>
        <p:nvSpPr>
          <p:cNvPr id="8" name="TextBox 8"/>
          <p:cNvSpPr txBox="1"/>
          <p:nvPr/>
        </p:nvSpPr>
        <p:spPr>
          <a:xfrm rot="-392266">
            <a:off x="4663326" y="6900306"/>
            <a:ext cx="2926917" cy="58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3044" dirty="0">
                <a:solidFill>
                  <a:srgbClr val="000000"/>
                </a:solidFill>
                <a:latin typeface="Gaegu"/>
              </a:rPr>
              <a:t>Role Clarity</a:t>
            </a:r>
          </a:p>
        </p:txBody>
      </p:sp>
      <p:sp>
        <p:nvSpPr>
          <p:cNvPr id="9" name="TextBox 9"/>
          <p:cNvSpPr txBox="1"/>
          <p:nvPr/>
        </p:nvSpPr>
        <p:spPr>
          <a:xfrm rot="466085">
            <a:off x="2876979" y="8918882"/>
            <a:ext cx="2926917" cy="58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3044" dirty="0">
                <a:solidFill>
                  <a:srgbClr val="FFFFFF"/>
                </a:solidFill>
                <a:latin typeface="Gaegu"/>
              </a:rPr>
              <a:t>Self-Efficacy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77354" y="4654280"/>
            <a:ext cx="5963478" cy="186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sz="3382">
                <a:solidFill>
                  <a:srgbClr val="000000"/>
                </a:solidFill>
                <a:latin typeface="Gaegu Bold"/>
              </a:rPr>
              <a:t>Higher Satisfaction &amp; Motivation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sz="3382">
                <a:solidFill>
                  <a:srgbClr val="000000"/>
                </a:solidFill>
                <a:latin typeface="Gaegu Bold"/>
              </a:rPr>
              <a:t>Organization Commitment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sz="3382">
                <a:solidFill>
                  <a:srgbClr val="000000"/>
                </a:solidFill>
                <a:latin typeface="Gaegu Bold"/>
              </a:rPr>
              <a:t>Higher Performance Levels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26320" y="7378625"/>
            <a:ext cx="5963478" cy="187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000000"/>
                </a:solidFill>
                <a:latin typeface="Gaegu Bold"/>
              </a:rPr>
              <a:t>Stress &amp; Ambiguity</a:t>
            </a: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000000"/>
                </a:solidFill>
                <a:latin typeface="Gaegu Bold"/>
              </a:rPr>
              <a:t>EmployeeTurnover</a:t>
            </a: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000000"/>
                </a:solidFill>
                <a:latin typeface="Gaegu Bold"/>
              </a:rPr>
              <a:t>Time to Productivity</a:t>
            </a:r>
          </a:p>
        </p:txBody>
      </p:sp>
      <p:sp>
        <p:nvSpPr>
          <p:cNvPr id="12" name="Freeform 12"/>
          <p:cNvSpPr/>
          <p:nvPr/>
        </p:nvSpPr>
        <p:spPr>
          <a:xfrm rot="-5400000" flipH="1">
            <a:off x="10025537" y="8045118"/>
            <a:ext cx="2251777" cy="671439"/>
          </a:xfrm>
          <a:custGeom>
            <a:avLst/>
            <a:gdLst/>
            <a:ahLst/>
            <a:cxnLst/>
            <a:rect l="l" t="t" r="r" b="b"/>
            <a:pathLst>
              <a:path w="2251777" h="671439">
                <a:moveTo>
                  <a:pt x="2251778" y="0"/>
                </a:moveTo>
                <a:lnTo>
                  <a:pt x="0" y="0"/>
                </a:lnTo>
                <a:lnTo>
                  <a:pt x="0" y="671439"/>
                </a:lnTo>
                <a:lnTo>
                  <a:pt x="2251778" y="671439"/>
                </a:lnTo>
                <a:lnTo>
                  <a:pt x="22517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5031" y="2040000"/>
            <a:ext cx="8896638" cy="122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70"/>
              </a:lnSpc>
            </a:pPr>
            <a:r>
              <a:rPr lang="en-US" sz="8300">
                <a:solidFill>
                  <a:srgbClr val="FFFFFF"/>
                </a:solidFill>
                <a:latin typeface="Gaegu Bold"/>
              </a:rPr>
              <a:t>SHRM Four C Model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687590" y="5024431"/>
            <a:ext cx="61527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Culture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00840" y="5024431"/>
            <a:ext cx="642927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Compliance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0840" y="7158039"/>
            <a:ext cx="642927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Clarification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900608" y="6995733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4302" y="6995733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00608" y="4822518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74302" y="4822518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27346" y="7358052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0091" y="7358052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7346" y="5184837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20091" y="5184837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7590" y="7158039"/>
            <a:ext cx="61527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Connection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23768" y="1613235"/>
            <a:ext cx="3165424" cy="1704053"/>
          </a:xfrm>
          <a:custGeom>
            <a:avLst/>
            <a:gdLst/>
            <a:ahLst/>
            <a:cxnLst/>
            <a:rect l="l" t="t" r="r" b="b"/>
            <a:pathLst>
              <a:path w="3165424" h="1704053">
                <a:moveTo>
                  <a:pt x="0" y="0"/>
                </a:moveTo>
                <a:lnTo>
                  <a:pt x="3165425" y="0"/>
                </a:lnTo>
                <a:lnTo>
                  <a:pt x="3165425" y="1704053"/>
                </a:lnTo>
                <a:lnTo>
                  <a:pt x="0" y="1704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27822">
            <a:off x="16048510" y="2635922"/>
            <a:ext cx="1566383" cy="1315109"/>
          </a:xfrm>
          <a:custGeom>
            <a:avLst/>
            <a:gdLst/>
            <a:ahLst/>
            <a:cxnLst/>
            <a:rect l="l" t="t" r="r" b="b"/>
            <a:pathLst>
              <a:path w="1566383" h="1315109">
                <a:moveTo>
                  <a:pt x="0" y="0"/>
                </a:moveTo>
                <a:lnTo>
                  <a:pt x="1566383" y="0"/>
                </a:lnTo>
                <a:lnTo>
                  <a:pt x="1566383" y="1315109"/>
                </a:lnTo>
                <a:lnTo>
                  <a:pt x="0" y="1315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0"/>
                </a:moveTo>
                <a:lnTo>
                  <a:pt x="855197" y="0"/>
                </a:lnTo>
                <a:lnTo>
                  <a:pt x="855197" y="960193"/>
                </a:lnTo>
                <a:lnTo>
                  <a:pt x="0" y="960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1028700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960193"/>
                </a:moveTo>
                <a:lnTo>
                  <a:pt x="855197" y="960193"/>
                </a:lnTo>
                <a:lnTo>
                  <a:pt x="855197" y="0"/>
                </a:lnTo>
                <a:lnTo>
                  <a:pt x="0" y="0"/>
                </a:lnTo>
                <a:lnTo>
                  <a:pt x="0" y="96019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404103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0"/>
                </a:moveTo>
                <a:lnTo>
                  <a:pt x="0" y="0"/>
                </a:lnTo>
                <a:lnTo>
                  <a:pt x="0" y="960193"/>
                </a:lnTo>
                <a:lnTo>
                  <a:pt x="855197" y="960193"/>
                </a:lnTo>
                <a:lnTo>
                  <a:pt x="855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16404103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960193"/>
                </a:moveTo>
                <a:lnTo>
                  <a:pt x="0" y="960193"/>
                </a:lnTo>
                <a:lnTo>
                  <a:pt x="0" y="0"/>
                </a:lnTo>
                <a:lnTo>
                  <a:pt x="855197" y="0"/>
                </a:lnTo>
                <a:lnTo>
                  <a:pt x="855197" y="96019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1" name="Freeform 21"/>
          <p:cNvSpPr/>
          <p:nvPr/>
        </p:nvSpPr>
        <p:spPr>
          <a:xfrm rot="-266671">
            <a:off x="5247683" y="8838591"/>
            <a:ext cx="1597270" cy="999020"/>
          </a:xfrm>
          <a:custGeom>
            <a:avLst/>
            <a:gdLst/>
            <a:ahLst/>
            <a:cxnLst/>
            <a:rect l="l" t="t" r="r" b="b"/>
            <a:pathLst>
              <a:path w="1597270" h="999020">
                <a:moveTo>
                  <a:pt x="0" y="0"/>
                </a:moveTo>
                <a:lnTo>
                  <a:pt x="1597270" y="0"/>
                </a:lnTo>
                <a:lnTo>
                  <a:pt x="1597270" y="999020"/>
                </a:lnTo>
                <a:lnTo>
                  <a:pt x="0" y="999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485513" y="2631510"/>
            <a:ext cx="2386121" cy="1947942"/>
          </a:xfrm>
          <a:custGeom>
            <a:avLst/>
            <a:gdLst/>
            <a:ahLst/>
            <a:cxnLst/>
            <a:rect l="l" t="t" r="r" b="b"/>
            <a:pathLst>
              <a:path w="2386121" h="1947942">
                <a:moveTo>
                  <a:pt x="0" y="0"/>
                </a:moveTo>
                <a:lnTo>
                  <a:pt x="2386121" y="0"/>
                </a:lnTo>
                <a:lnTo>
                  <a:pt x="2386121" y="1947942"/>
                </a:lnTo>
                <a:lnTo>
                  <a:pt x="0" y="19479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344690" y="0"/>
            <a:ext cx="1557007" cy="733209"/>
          </a:xfrm>
          <a:custGeom>
            <a:avLst/>
            <a:gdLst/>
            <a:ahLst/>
            <a:cxnLst/>
            <a:rect l="l" t="t" r="r" b="b"/>
            <a:pathLst>
              <a:path w="1557007" h="733209">
                <a:moveTo>
                  <a:pt x="0" y="0"/>
                </a:moveTo>
                <a:lnTo>
                  <a:pt x="1557007" y="0"/>
                </a:lnTo>
                <a:lnTo>
                  <a:pt x="1557007" y="733209"/>
                </a:lnTo>
                <a:lnTo>
                  <a:pt x="0" y="733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95" y="7773004"/>
            <a:ext cx="1736931" cy="2363171"/>
          </a:xfrm>
          <a:custGeom>
            <a:avLst/>
            <a:gdLst/>
            <a:ahLst/>
            <a:cxnLst/>
            <a:rect l="l" t="t" r="r" b="b"/>
            <a:pathLst>
              <a:path w="1736931" h="2363171">
                <a:moveTo>
                  <a:pt x="0" y="0"/>
                </a:moveTo>
                <a:lnTo>
                  <a:pt x="1736931" y="0"/>
                </a:lnTo>
                <a:lnTo>
                  <a:pt x="1736931" y="2363171"/>
                </a:lnTo>
                <a:lnTo>
                  <a:pt x="0" y="2363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07156">
            <a:off x="16651129" y="8831646"/>
            <a:ext cx="735362" cy="2053041"/>
          </a:xfrm>
          <a:custGeom>
            <a:avLst/>
            <a:gdLst/>
            <a:ahLst/>
            <a:cxnLst/>
            <a:rect l="l" t="t" r="r" b="b"/>
            <a:pathLst>
              <a:path w="735362" h="2053041">
                <a:moveTo>
                  <a:pt x="0" y="0"/>
                </a:moveTo>
                <a:lnTo>
                  <a:pt x="735362" y="0"/>
                </a:lnTo>
                <a:lnTo>
                  <a:pt x="735362" y="2053041"/>
                </a:lnTo>
                <a:lnTo>
                  <a:pt x="0" y="205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24888" y="319088"/>
            <a:ext cx="10978861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9999">
                <a:solidFill>
                  <a:srgbClr val="000000"/>
                </a:solidFill>
                <a:latin typeface="Gaegu Bold"/>
              </a:rPr>
              <a:t>SHRM Four C Model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5355444" y="6347198"/>
            <a:ext cx="4373270" cy="3654724"/>
            <a:chOff x="0" y="0"/>
            <a:chExt cx="2432060" cy="2032463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09200" cy="2004523"/>
            </a:xfrm>
            <a:custGeom>
              <a:avLst/>
              <a:gdLst/>
              <a:ahLst/>
              <a:cxnLst/>
              <a:rect l="l" t="t" r="r" b="b"/>
              <a:pathLst>
                <a:path w="2409200" h="2004523">
                  <a:moveTo>
                    <a:pt x="2409200" y="2004523"/>
                  </a:moveTo>
                  <a:lnTo>
                    <a:pt x="0" y="1996903"/>
                  </a:lnTo>
                  <a:lnTo>
                    <a:pt x="0" y="708448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438410" cy="2031193"/>
            </a:xfrm>
            <a:custGeom>
              <a:avLst/>
              <a:gdLst/>
              <a:ahLst/>
              <a:cxnLst/>
              <a:rect l="l" t="t" r="r" b="b"/>
              <a:pathLst>
                <a:path w="2438410" h="2031193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820"/>
                    <a:pt x="2410470" y="136505"/>
                    <a:pt x="2413010" y="177667"/>
                  </a:cubicBezTo>
                  <a:cubicBezTo>
                    <a:pt x="2413010" y="237122"/>
                    <a:pt x="2425710" y="1409453"/>
                    <a:pt x="2432060" y="1468908"/>
                  </a:cubicBezTo>
                  <a:cubicBezTo>
                    <a:pt x="2438410" y="1558853"/>
                    <a:pt x="2434600" y="1650322"/>
                    <a:pt x="2434600" y="1740267"/>
                  </a:cubicBezTo>
                  <a:cubicBezTo>
                    <a:pt x="2434600" y="1819540"/>
                    <a:pt x="2435870" y="1892716"/>
                    <a:pt x="2437140" y="1970233"/>
                  </a:cubicBezTo>
                  <a:cubicBezTo>
                    <a:pt x="2437140" y="1991823"/>
                    <a:pt x="2437140" y="2005793"/>
                    <a:pt x="2437140" y="2029923"/>
                  </a:cubicBezTo>
                  <a:cubicBezTo>
                    <a:pt x="2414280" y="2029923"/>
                    <a:pt x="2393960" y="2031193"/>
                    <a:pt x="2371292" y="2029923"/>
                  </a:cubicBezTo>
                  <a:cubicBezTo>
                    <a:pt x="2251425" y="2024843"/>
                    <a:pt x="2129714" y="2031193"/>
                    <a:pt x="2009847" y="2026113"/>
                  </a:cubicBezTo>
                  <a:cubicBezTo>
                    <a:pt x="1937927" y="2022303"/>
                    <a:pt x="1867851" y="2024843"/>
                    <a:pt x="1795931" y="2022303"/>
                  </a:cubicBezTo>
                  <a:cubicBezTo>
                    <a:pt x="1762737" y="2021033"/>
                    <a:pt x="1729544" y="2019763"/>
                    <a:pt x="1696350" y="2018493"/>
                  </a:cubicBezTo>
                  <a:cubicBezTo>
                    <a:pt x="1676065" y="2018493"/>
                    <a:pt x="1657623" y="2019763"/>
                    <a:pt x="1637338" y="2019763"/>
                  </a:cubicBezTo>
                  <a:cubicBezTo>
                    <a:pt x="1585703" y="2018493"/>
                    <a:pt x="1443707" y="2019763"/>
                    <a:pt x="1392072" y="2018493"/>
                  </a:cubicBezTo>
                  <a:cubicBezTo>
                    <a:pt x="1355190" y="2017223"/>
                    <a:pt x="617549" y="2026113"/>
                    <a:pt x="580666" y="2024843"/>
                  </a:cubicBezTo>
                  <a:cubicBezTo>
                    <a:pt x="571446" y="2024843"/>
                    <a:pt x="560381" y="2026113"/>
                    <a:pt x="551161" y="2026113"/>
                  </a:cubicBezTo>
                  <a:cubicBezTo>
                    <a:pt x="529031" y="2026113"/>
                    <a:pt x="508746" y="2027383"/>
                    <a:pt x="486617" y="2027383"/>
                  </a:cubicBezTo>
                  <a:cubicBezTo>
                    <a:pt x="431294" y="2027383"/>
                    <a:pt x="377815" y="2026113"/>
                    <a:pt x="322492" y="2024843"/>
                  </a:cubicBezTo>
                  <a:cubicBezTo>
                    <a:pt x="289298" y="2023573"/>
                    <a:pt x="256104" y="2022303"/>
                    <a:pt x="224754" y="2021033"/>
                  </a:cubicBezTo>
                  <a:cubicBezTo>
                    <a:pt x="165743" y="2019763"/>
                    <a:pt x="106732" y="2018493"/>
                    <a:pt x="48260" y="2018493"/>
                  </a:cubicBezTo>
                  <a:cubicBezTo>
                    <a:pt x="38100" y="2018493"/>
                    <a:pt x="29210" y="2018493"/>
                    <a:pt x="19050" y="2017223"/>
                  </a:cubicBezTo>
                  <a:cubicBezTo>
                    <a:pt x="10160" y="2015953"/>
                    <a:pt x="5080" y="2009603"/>
                    <a:pt x="7620" y="2000713"/>
                  </a:cubicBezTo>
                  <a:cubicBezTo>
                    <a:pt x="16510" y="1968940"/>
                    <a:pt x="12700" y="1930828"/>
                    <a:pt x="11430" y="1891191"/>
                  </a:cubicBezTo>
                  <a:cubicBezTo>
                    <a:pt x="10160" y="1810393"/>
                    <a:pt x="6350" y="1731120"/>
                    <a:pt x="7620" y="1650322"/>
                  </a:cubicBezTo>
                  <a:cubicBezTo>
                    <a:pt x="5080" y="1549706"/>
                    <a:pt x="0" y="304199"/>
                    <a:pt x="7620" y="202058"/>
                  </a:cubicBezTo>
                  <a:cubicBezTo>
                    <a:pt x="8890" y="182240"/>
                    <a:pt x="7620" y="160897"/>
                    <a:pt x="8890" y="141079"/>
                  </a:cubicBezTo>
                  <a:cubicBezTo>
                    <a:pt x="10160" y="109065"/>
                    <a:pt x="12700" y="740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close/>
                  <a:moveTo>
                    <a:pt x="2414280" y="2013413"/>
                  </a:moveTo>
                  <a:cubicBezTo>
                    <a:pt x="2415550" y="1996903"/>
                    <a:pt x="2416820" y="1984203"/>
                    <a:pt x="2416820" y="1971503"/>
                  </a:cubicBezTo>
                  <a:cubicBezTo>
                    <a:pt x="2415550" y="1885093"/>
                    <a:pt x="2414280" y="1804295"/>
                    <a:pt x="2414280" y="1717400"/>
                  </a:cubicBezTo>
                  <a:cubicBezTo>
                    <a:pt x="2414280" y="1677763"/>
                    <a:pt x="2416820" y="1638126"/>
                    <a:pt x="2415550" y="1598490"/>
                  </a:cubicBezTo>
                  <a:cubicBezTo>
                    <a:pt x="2415550" y="1561902"/>
                    <a:pt x="2414280" y="1523790"/>
                    <a:pt x="2413010" y="1487202"/>
                  </a:cubicBezTo>
                  <a:cubicBezTo>
                    <a:pt x="2407930" y="1430796"/>
                    <a:pt x="2396500" y="263038"/>
                    <a:pt x="2396500" y="206632"/>
                  </a:cubicBezTo>
                  <a:cubicBezTo>
                    <a:pt x="2393960" y="159373"/>
                    <a:pt x="2391420" y="110589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428"/>
                  </a:cubicBezTo>
                  <a:cubicBezTo>
                    <a:pt x="31750" y="96869"/>
                    <a:pt x="31750" y="124310"/>
                    <a:pt x="30480" y="151750"/>
                  </a:cubicBezTo>
                  <a:cubicBezTo>
                    <a:pt x="29210" y="197485"/>
                    <a:pt x="26670" y="241695"/>
                    <a:pt x="25400" y="287430"/>
                  </a:cubicBezTo>
                  <a:cubicBezTo>
                    <a:pt x="20320" y="336213"/>
                    <a:pt x="26670" y="1528363"/>
                    <a:pt x="29210" y="1577147"/>
                  </a:cubicBezTo>
                  <a:cubicBezTo>
                    <a:pt x="29210" y="1628979"/>
                    <a:pt x="29210" y="1682336"/>
                    <a:pt x="30480" y="1734169"/>
                  </a:cubicBezTo>
                  <a:cubicBezTo>
                    <a:pt x="30480" y="1772281"/>
                    <a:pt x="33020" y="1810393"/>
                    <a:pt x="33020" y="1848506"/>
                  </a:cubicBezTo>
                  <a:cubicBezTo>
                    <a:pt x="33020" y="1889667"/>
                    <a:pt x="33020" y="1930828"/>
                    <a:pt x="31750" y="1971503"/>
                  </a:cubicBezTo>
                  <a:cubicBezTo>
                    <a:pt x="31750" y="1975313"/>
                    <a:pt x="31750" y="1977853"/>
                    <a:pt x="31750" y="1981663"/>
                  </a:cubicBezTo>
                  <a:cubicBezTo>
                    <a:pt x="31750" y="1991823"/>
                    <a:pt x="35560" y="1995633"/>
                    <a:pt x="44450" y="1995633"/>
                  </a:cubicBezTo>
                  <a:cubicBezTo>
                    <a:pt x="64317" y="1995633"/>
                    <a:pt x="90135" y="1996903"/>
                    <a:pt x="114108" y="1996903"/>
                  </a:cubicBezTo>
                  <a:cubicBezTo>
                    <a:pt x="149146" y="1996903"/>
                    <a:pt x="186028" y="1994363"/>
                    <a:pt x="221066" y="1996903"/>
                  </a:cubicBezTo>
                  <a:cubicBezTo>
                    <a:pt x="278233" y="2000713"/>
                    <a:pt x="335401" y="2003253"/>
                    <a:pt x="392568" y="2001983"/>
                  </a:cubicBezTo>
                  <a:cubicBezTo>
                    <a:pt x="429450" y="2000713"/>
                    <a:pt x="464488" y="2003253"/>
                    <a:pt x="501370" y="2003253"/>
                  </a:cubicBezTo>
                  <a:cubicBezTo>
                    <a:pt x="554849" y="2003253"/>
                    <a:pt x="608328" y="2001983"/>
                    <a:pt x="661807" y="2003253"/>
                  </a:cubicBezTo>
                  <a:cubicBezTo>
                    <a:pt x="741104" y="2004523"/>
                    <a:pt x="1611521" y="1994363"/>
                    <a:pt x="1692662" y="1996903"/>
                  </a:cubicBezTo>
                  <a:cubicBezTo>
                    <a:pt x="1727700" y="1998173"/>
                    <a:pt x="1762737" y="1999443"/>
                    <a:pt x="1795931" y="1999443"/>
                  </a:cubicBezTo>
                  <a:cubicBezTo>
                    <a:pt x="1856787" y="2001983"/>
                    <a:pt x="1915798" y="1998173"/>
                    <a:pt x="1976654" y="2001983"/>
                  </a:cubicBezTo>
                  <a:cubicBezTo>
                    <a:pt x="2026444" y="2004523"/>
                    <a:pt x="2076235" y="2004523"/>
                    <a:pt x="2126026" y="2007063"/>
                  </a:cubicBezTo>
                  <a:cubicBezTo>
                    <a:pt x="2199790" y="2010873"/>
                    <a:pt x="2273554" y="2013413"/>
                    <a:pt x="2347319" y="2014683"/>
                  </a:cubicBezTo>
                  <a:cubicBezTo>
                    <a:pt x="2374980" y="2014683"/>
                    <a:pt x="2393960" y="2013413"/>
                    <a:pt x="2414280" y="20134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83962" y="2535538"/>
            <a:ext cx="4373270" cy="3580202"/>
            <a:chOff x="0" y="0"/>
            <a:chExt cx="2432060" cy="199102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409200" cy="1963080"/>
            </a:xfrm>
            <a:custGeom>
              <a:avLst/>
              <a:gdLst/>
              <a:ahLst/>
              <a:cxnLst/>
              <a:rect l="l" t="t" r="r" b="b"/>
              <a:pathLst>
                <a:path w="2409200" h="1963080">
                  <a:moveTo>
                    <a:pt x="2409200" y="1963080"/>
                  </a:moveTo>
                  <a:lnTo>
                    <a:pt x="0" y="1955460"/>
                  </a:lnTo>
                  <a:lnTo>
                    <a:pt x="0" y="694074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38410" cy="1989750"/>
            </a:xfrm>
            <a:custGeom>
              <a:avLst/>
              <a:gdLst/>
              <a:ahLst/>
              <a:cxnLst/>
              <a:rect l="l" t="t" r="r" b="b"/>
              <a:pathLst>
                <a:path w="2438410" h="1989750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179"/>
                    <a:pt x="2410470" y="134935"/>
                    <a:pt x="2413010" y="175201"/>
                  </a:cubicBezTo>
                  <a:cubicBezTo>
                    <a:pt x="2413010" y="233362"/>
                    <a:pt x="2425710" y="1380186"/>
                    <a:pt x="2432060" y="1438348"/>
                  </a:cubicBezTo>
                  <a:cubicBezTo>
                    <a:pt x="2438410" y="1526335"/>
                    <a:pt x="2434600" y="1615814"/>
                    <a:pt x="2434600" y="1703802"/>
                  </a:cubicBezTo>
                  <a:cubicBezTo>
                    <a:pt x="2434600" y="1781351"/>
                    <a:pt x="2435870" y="1852934"/>
                    <a:pt x="2437140" y="1928790"/>
                  </a:cubicBezTo>
                  <a:cubicBezTo>
                    <a:pt x="2437140" y="1950380"/>
                    <a:pt x="2437140" y="1964350"/>
                    <a:pt x="2437140" y="1988480"/>
                  </a:cubicBezTo>
                  <a:cubicBezTo>
                    <a:pt x="2414280" y="1988480"/>
                    <a:pt x="2393960" y="1989750"/>
                    <a:pt x="2371292" y="1988480"/>
                  </a:cubicBezTo>
                  <a:cubicBezTo>
                    <a:pt x="2251425" y="1983400"/>
                    <a:pt x="2129714" y="1989750"/>
                    <a:pt x="2009847" y="1984670"/>
                  </a:cubicBezTo>
                  <a:cubicBezTo>
                    <a:pt x="1937927" y="1980860"/>
                    <a:pt x="1867851" y="1983400"/>
                    <a:pt x="1795931" y="1980860"/>
                  </a:cubicBezTo>
                  <a:cubicBezTo>
                    <a:pt x="1762737" y="1979590"/>
                    <a:pt x="1729544" y="1978320"/>
                    <a:pt x="1696350" y="1977050"/>
                  </a:cubicBezTo>
                  <a:cubicBezTo>
                    <a:pt x="1676065" y="1977050"/>
                    <a:pt x="1657623" y="1978320"/>
                    <a:pt x="1637338" y="1978320"/>
                  </a:cubicBezTo>
                  <a:cubicBezTo>
                    <a:pt x="1585703" y="1977050"/>
                    <a:pt x="1443707" y="1978320"/>
                    <a:pt x="1392072" y="1977050"/>
                  </a:cubicBezTo>
                  <a:cubicBezTo>
                    <a:pt x="1355190" y="1975780"/>
                    <a:pt x="617549" y="1984670"/>
                    <a:pt x="580666" y="1983400"/>
                  </a:cubicBezTo>
                  <a:cubicBezTo>
                    <a:pt x="571446" y="1983400"/>
                    <a:pt x="560381" y="1984670"/>
                    <a:pt x="551161" y="1984670"/>
                  </a:cubicBezTo>
                  <a:cubicBezTo>
                    <a:pt x="529031" y="1984670"/>
                    <a:pt x="508746" y="1985940"/>
                    <a:pt x="486617" y="1985940"/>
                  </a:cubicBezTo>
                  <a:cubicBezTo>
                    <a:pt x="431294" y="1985940"/>
                    <a:pt x="377815" y="1984670"/>
                    <a:pt x="322492" y="1983400"/>
                  </a:cubicBezTo>
                  <a:cubicBezTo>
                    <a:pt x="289298" y="1982130"/>
                    <a:pt x="256104" y="1980860"/>
                    <a:pt x="224754" y="1979590"/>
                  </a:cubicBezTo>
                  <a:cubicBezTo>
                    <a:pt x="165743" y="1978320"/>
                    <a:pt x="106732" y="1977050"/>
                    <a:pt x="48260" y="1977050"/>
                  </a:cubicBezTo>
                  <a:cubicBezTo>
                    <a:pt x="38100" y="1977050"/>
                    <a:pt x="29210" y="1977050"/>
                    <a:pt x="19050" y="1975780"/>
                  </a:cubicBezTo>
                  <a:cubicBezTo>
                    <a:pt x="10160" y="1974510"/>
                    <a:pt x="5080" y="1968160"/>
                    <a:pt x="7620" y="1959270"/>
                  </a:cubicBezTo>
                  <a:cubicBezTo>
                    <a:pt x="16510" y="1927500"/>
                    <a:pt x="12700" y="1890217"/>
                    <a:pt x="11430" y="1851443"/>
                  </a:cubicBezTo>
                  <a:cubicBezTo>
                    <a:pt x="10160" y="1772403"/>
                    <a:pt x="6350" y="1694854"/>
                    <a:pt x="7620" y="1615814"/>
                  </a:cubicBezTo>
                  <a:cubicBezTo>
                    <a:pt x="5080" y="1517387"/>
                    <a:pt x="0" y="298980"/>
                    <a:pt x="7620" y="199062"/>
                  </a:cubicBezTo>
                  <a:cubicBezTo>
                    <a:pt x="8890" y="179675"/>
                    <a:pt x="7620" y="158797"/>
                    <a:pt x="8890" y="139409"/>
                  </a:cubicBezTo>
                  <a:cubicBezTo>
                    <a:pt x="10160" y="108092"/>
                    <a:pt x="12700" y="737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close/>
                  <a:moveTo>
                    <a:pt x="2414280" y="1971970"/>
                  </a:moveTo>
                  <a:cubicBezTo>
                    <a:pt x="2415550" y="1955460"/>
                    <a:pt x="2416820" y="1942760"/>
                    <a:pt x="2416820" y="1930060"/>
                  </a:cubicBezTo>
                  <a:cubicBezTo>
                    <a:pt x="2415550" y="1845477"/>
                    <a:pt x="2414280" y="1766438"/>
                    <a:pt x="2414280" y="1681432"/>
                  </a:cubicBezTo>
                  <a:cubicBezTo>
                    <a:pt x="2414280" y="1642658"/>
                    <a:pt x="2416820" y="1603884"/>
                    <a:pt x="2415550" y="1565110"/>
                  </a:cubicBezTo>
                  <a:cubicBezTo>
                    <a:pt x="2415550" y="1529318"/>
                    <a:pt x="2414280" y="1492035"/>
                    <a:pt x="2413010" y="1456243"/>
                  </a:cubicBezTo>
                  <a:cubicBezTo>
                    <a:pt x="2407930" y="1401065"/>
                    <a:pt x="2396500" y="258715"/>
                    <a:pt x="2396500" y="203536"/>
                  </a:cubicBezTo>
                  <a:cubicBezTo>
                    <a:pt x="2393960" y="157305"/>
                    <a:pt x="2391420" y="109583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317"/>
                  </a:cubicBezTo>
                  <a:cubicBezTo>
                    <a:pt x="31750" y="96161"/>
                    <a:pt x="31750" y="123005"/>
                    <a:pt x="30480" y="149849"/>
                  </a:cubicBezTo>
                  <a:cubicBezTo>
                    <a:pt x="29210" y="194588"/>
                    <a:pt x="26670" y="237836"/>
                    <a:pt x="25400" y="282576"/>
                  </a:cubicBezTo>
                  <a:cubicBezTo>
                    <a:pt x="20320" y="330298"/>
                    <a:pt x="26670" y="1496509"/>
                    <a:pt x="29210" y="1544231"/>
                  </a:cubicBezTo>
                  <a:cubicBezTo>
                    <a:pt x="29210" y="1594936"/>
                    <a:pt x="29210" y="1647132"/>
                    <a:pt x="30480" y="1697837"/>
                  </a:cubicBezTo>
                  <a:cubicBezTo>
                    <a:pt x="30480" y="1735120"/>
                    <a:pt x="33020" y="1772403"/>
                    <a:pt x="33020" y="1809686"/>
                  </a:cubicBezTo>
                  <a:cubicBezTo>
                    <a:pt x="33020" y="1849951"/>
                    <a:pt x="33020" y="1890217"/>
                    <a:pt x="31750" y="1930060"/>
                  </a:cubicBezTo>
                  <a:cubicBezTo>
                    <a:pt x="31750" y="1933870"/>
                    <a:pt x="31750" y="1936410"/>
                    <a:pt x="31750" y="1940220"/>
                  </a:cubicBezTo>
                  <a:cubicBezTo>
                    <a:pt x="31750" y="1950380"/>
                    <a:pt x="35560" y="1954190"/>
                    <a:pt x="44450" y="1954190"/>
                  </a:cubicBezTo>
                  <a:cubicBezTo>
                    <a:pt x="64317" y="1954190"/>
                    <a:pt x="90135" y="1955460"/>
                    <a:pt x="114108" y="1955460"/>
                  </a:cubicBezTo>
                  <a:cubicBezTo>
                    <a:pt x="149146" y="1955460"/>
                    <a:pt x="186028" y="1952920"/>
                    <a:pt x="221066" y="1955460"/>
                  </a:cubicBezTo>
                  <a:cubicBezTo>
                    <a:pt x="278233" y="1959270"/>
                    <a:pt x="335401" y="1961810"/>
                    <a:pt x="392568" y="1960540"/>
                  </a:cubicBezTo>
                  <a:cubicBezTo>
                    <a:pt x="429450" y="1959270"/>
                    <a:pt x="464488" y="1961810"/>
                    <a:pt x="501370" y="1961810"/>
                  </a:cubicBezTo>
                  <a:cubicBezTo>
                    <a:pt x="554849" y="1961810"/>
                    <a:pt x="608328" y="1960540"/>
                    <a:pt x="661807" y="1961810"/>
                  </a:cubicBezTo>
                  <a:cubicBezTo>
                    <a:pt x="741104" y="1963080"/>
                    <a:pt x="1611521" y="1952920"/>
                    <a:pt x="1692662" y="1955460"/>
                  </a:cubicBezTo>
                  <a:cubicBezTo>
                    <a:pt x="1727700" y="1956730"/>
                    <a:pt x="1762737" y="1958000"/>
                    <a:pt x="1795931" y="1958000"/>
                  </a:cubicBezTo>
                  <a:cubicBezTo>
                    <a:pt x="1856787" y="1960540"/>
                    <a:pt x="1915798" y="1956730"/>
                    <a:pt x="1976654" y="1960540"/>
                  </a:cubicBezTo>
                  <a:cubicBezTo>
                    <a:pt x="2026444" y="1963080"/>
                    <a:pt x="2076235" y="1963080"/>
                    <a:pt x="2126026" y="1965620"/>
                  </a:cubicBezTo>
                  <a:cubicBezTo>
                    <a:pt x="2199790" y="1969430"/>
                    <a:pt x="2273554" y="1971970"/>
                    <a:pt x="2347319" y="1973240"/>
                  </a:cubicBezTo>
                  <a:cubicBezTo>
                    <a:pt x="2374980" y="1973240"/>
                    <a:pt x="2393960" y="1971970"/>
                    <a:pt x="2414280" y="19719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355444" y="2535538"/>
            <a:ext cx="4373270" cy="3654724"/>
            <a:chOff x="0" y="0"/>
            <a:chExt cx="2432060" cy="2032463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2409200" cy="2004523"/>
            </a:xfrm>
            <a:custGeom>
              <a:avLst/>
              <a:gdLst/>
              <a:ahLst/>
              <a:cxnLst/>
              <a:rect l="l" t="t" r="r" b="b"/>
              <a:pathLst>
                <a:path w="2409200" h="2004523">
                  <a:moveTo>
                    <a:pt x="2409200" y="2004523"/>
                  </a:moveTo>
                  <a:lnTo>
                    <a:pt x="0" y="1996903"/>
                  </a:lnTo>
                  <a:lnTo>
                    <a:pt x="0" y="708448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2438410" cy="2031193"/>
            </a:xfrm>
            <a:custGeom>
              <a:avLst/>
              <a:gdLst/>
              <a:ahLst/>
              <a:cxnLst/>
              <a:rect l="l" t="t" r="r" b="b"/>
              <a:pathLst>
                <a:path w="2438410" h="2031193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820"/>
                    <a:pt x="2410470" y="136505"/>
                    <a:pt x="2413010" y="177667"/>
                  </a:cubicBezTo>
                  <a:cubicBezTo>
                    <a:pt x="2413010" y="237122"/>
                    <a:pt x="2425710" y="1409453"/>
                    <a:pt x="2432060" y="1468908"/>
                  </a:cubicBezTo>
                  <a:cubicBezTo>
                    <a:pt x="2438410" y="1558853"/>
                    <a:pt x="2434600" y="1650322"/>
                    <a:pt x="2434600" y="1740267"/>
                  </a:cubicBezTo>
                  <a:cubicBezTo>
                    <a:pt x="2434600" y="1819540"/>
                    <a:pt x="2435870" y="1892716"/>
                    <a:pt x="2437140" y="1970233"/>
                  </a:cubicBezTo>
                  <a:cubicBezTo>
                    <a:pt x="2437140" y="1991823"/>
                    <a:pt x="2437140" y="2005793"/>
                    <a:pt x="2437140" y="2029923"/>
                  </a:cubicBezTo>
                  <a:cubicBezTo>
                    <a:pt x="2414280" y="2029923"/>
                    <a:pt x="2393960" y="2031193"/>
                    <a:pt x="2371292" y="2029923"/>
                  </a:cubicBezTo>
                  <a:cubicBezTo>
                    <a:pt x="2251425" y="2024843"/>
                    <a:pt x="2129714" y="2031193"/>
                    <a:pt x="2009847" y="2026113"/>
                  </a:cubicBezTo>
                  <a:cubicBezTo>
                    <a:pt x="1937927" y="2022303"/>
                    <a:pt x="1867851" y="2024843"/>
                    <a:pt x="1795931" y="2022303"/>
                  </a:cubicBezTo>
                  <a:cubicBezTo>
                    <a:pt x="1762737" y="2021033"/>
                    <a:pt x="1729544" y="2019763"/>
                    <a:pt x="1696350" y="2018493"/>
                  </a:cubicBezTo>
                  <a:cubicBezTo>
                    <a:pt x="1676065" y="2018493"/>
                    <a:pt x="1657623" y="2019763"/>
                    <a:pt x="1637338" y="2019763"/>
                  </a:cubicBezTo>
                  <a:cubicBezTo>
                    <a:pt x="1585703" y="2018493"/>
                    <a:pt x="1443707" y="2019763"/>
                    <a:pt x="1392072" y="2018493"/>
                  </a:cubicBezTo>
                  <a:cubicBezTo>
                    <a:pt x="1355190" y="2017223"/>
                    <a:pt x="617549" y="2026113"/>
                    <a:pt x="580666" y="2024843"/>
                  </a:cubicBezTo>
                  <a:cubicBezTo>
                    <a:pt x="571446" y="2024843"/>
                    <a:pt x="560381" y="2026113"/>
                    <a:pt x="551161" y="2026113"/>
                  </a:cubicBezTo>
                  <a:cubicBezTo>
                    <a:pt x="529031" y="2026113"/>
                    <a:pt x="508746" y="2027383"/>
                    <a:pt x="486617" y="2027383"/>
                  </a:cubicBezTo>
                  <a:cubicBezTo>
                    <a:pt x="431294" y="2027383"/>
                    <a:pt x="377815" y="2026113"/>
                    <a:pt x="322492" y="2024843"/>
                  </a:cubicBezTo>
                  <a:cubicBezTo>
                    <a:pt x="289298" y="2023573"/>
                    <a:pt x="256104" y="2022303"/>
                    <a:pt x="224754" y="2021033"/>
                  </a:cubicBezTo>
                  <a:cubicBezTo>
                    <a:pt x="165743" y="2019763"/>
                    <a:pt x="106732" y="2018493"/>
                    <a:pt x="48260" y="2018493"/>
                  </a:cubicBezTo>
                  <a:cubicBezTo>
                    <a:pt x="38100" y="2018493"/>
                    <a:pt x="29210" y="2018493"/>
                    <a:pt x="19050" y="2017223"/>
                  </a:cubicBezTo>
                  <a:cubicBezTo>
                    <a:pt x="10160" y="2015953"/>
                    <a:pt x="5080" y="2009603"/>
                    <a:pt x="7620" y="2000713"/>
                  </a:cubicBezTo>
                  <a:cubicBezTo>
                    <a:pt x="16510" y="1968940"/>
                    <a:pt x="12700" y="1930828"/>
                    <a:pt x="11430" y="1891191"/>
                  </a:cubicBezTo>
                  <a:cubicBezTo>
                    <a:pt x="10160" y="1810393"/>
                    <a:pt x="6350" y="1731120"/>
                    <a:pt x="7620" y="1650322"/>
                  </a:cubicBezTo>
                  <a:cubicBezTo>
                    <a:pt x="5080" y="1549706"/>
                    <a:pt x="0" y="304199"/>
                    <a:pt x="7620" y="202058"/>
                  </a:cubicBezTo>
                  <a:cubicBezTo>
                    <a:pt x="8890" y="182240"/>
                    <a:pt x="7620" y="160897"/>
                    <a:pt x="8890" y="141079"/>
                  </a:cubicBezTo>
                  <a:cubicBezTo>
                    <a:pt x="10160" y="109065"/>
                    <a:pt x="12700" y="740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close/>
                  <a:moveTo>
                    <a:pt x="2414280" y="2013413"/>
                  </a:moveTo>
                  <a:cubicBezTo>
                    <a:pt x="2415550" y="1996903"/>
                    <a:pt x="2416820" y="1984203"/>
                    <a:pt x="2416820" y="1971503"/>
                  </a:cubicBezTo>
                  <a:cubicBezTo>
                    <a:pt x="2415550" y="1885093"/>
                    <a:pt x="2414280" y="1804295"/>
                    <a:pt x="2414280" y="1717400"/>
                  </a:cubicBezTo>
                  <a:cubicBezTo>
                    <a:pt x="2414280" y="1677763"/>
                    <a:pt x="2416820" y="1638126"/>
                    <a:pt x="2415550" y="1598490"/>
                  </a:cubicBezTo>
                  <a:cubicBezTo>
                    <a:pt x="2415550" y="1561902"/>
                    <a:pt x="2414280" y="1523790"/>
                    <a:pt x="2413010" y="1487202"/>
                  </a:cubicBezTo>
                  <a:cubicBezTo>
                    <a:pt x="2407930" y="1430796"/>
                    <a:pt x="2396500" y="263038"/>
                    <a:pt x="2396500" y="206632"/>
                  </a:cubicBezTo>
                  <a:cubicBezTo>
                    <a:pt x="2393960" y="159373"/>
                    <a:pt x="2391420" y="110589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428"/>
                  </a:cubicBezTo>
                  <a:cubicBezTo>
                    <a:pt x="31750" y="96869"/>
                    <a:pt x="31750" y="124310"/>
                    <a:pt x="30480" y="151750"/>
                  </a:cubicBezTo>
                  <a:cubicBezTo>
                    <a:pt x="29210" y="197485"/>
                    <a:pt x="26670" y="241695"/>
                    <a:pt x="25400" y="287430"/>
                  </a:cubicBezTo>
                  <a:cubicBezTo>
                    <a:pt x="20320" y="336213"/>
                    <a:pt x="26670" y="1528363"/>
                    <a:pt x="29210" y="1577147"/>
                  </a:cubicBezTo>
                  <a:cubicBezTo>
                    <a:pt x="29210" y="1628979"/>
                    <a:pt x="29210" y="1682336"/>
                    <a:pt x="30480" y="1734169"/>
                  </a:cubicBezTo>
                  <a:cubicBezTo>
                    <a:pt x="30480" y="1772281"/>
                    <a:pt x="33020" y="1810393"/>
                    <a:pt x="33020" y="1848506"/>
                  </a:cubicBezTo>
                  <a:cubicBezTo>
                    <a:pt x="33020" y="1889667"/>
                    <a:pt x="33020" y="1930828"/>
                    <a:pt x="31750" y="1971503"/>
                  </a:cubicBezTo>
                  <a:cubicBezTo>
                    <a:pt x="31750" y="1975313"/>
                    <a:pt x="31750" y="1977853"/>
                    <a:pt x="31750" y="1981663"/>
                  </a:cubicBezTo>
                  <a:cubicBezTo>
                    <a:pt x="31750" y="1991823"/>
                    <a:pt x="35560" y="1995633"/>
                    <a:pt x="44450" y="1995633"/>
                  </a:cubicBezTo>
                  <a:cubicBezTo>
                    <a:pt x="64317" y="1995633"/>
                    <a:pt x="90135" y="1996903"/>
                    <a:pt x="114108" y="1996903"/>
                  </a:cubicBezTo>
                  <a:cubicBezTo>
                    <a:pt x="149146" y="1996903"/>
                    <a:pt x="186028" y="1994363"/>
                    <a:pt x="221066" y="1996903"/>
                  </a:cubicBezTo>
                  <a:cubicBezTo>
                    <a:pt x="278233" y="2000713"/>
                    <a:pt x="335401" y="2003253"/>
                    <a:pt x="392568" y="2001983"/>
                  </a:cubicBezTo>
                  <a:cubicBezTo>
                    <a:pt x="429450" y="2000713"/>
                    <a:pt x="464488" y="2003253"/>
                    <a:pt x="501370" y="2003253"/>
                  </a:cubicBezTo>
                  <a:cubicBezTo>
                    <a:pt x="554849" y="2003253"/>
                    <a:pt x="608328" y="2001983"/>
                    <a:pt x="661807" y="2003253"/>
                  </a:cubicBezTo>
                  <a:cubicBezTo>
                    <a:pt x="741104" y="2004523"/>
                    <a:pt x="1611521" y="1994363"/>
                    <a:pt x="1692662" y="1996903"/>
                  </a:cubicBezTo>
                  <a:cubicBezTo>
                    <a:pt x="1727700" y="1998173"/>
                    <a:pt x="1762737" y="1999443"/>
                    <a:pt x="1795931" y="1999443"/>
                  </a:cubicBezTo>
                  <a:cubicBezTo>
                    <a:pt x="1856787" y="2001983"/>
                    <a:pt x="1915798" y="1998173"/>
                    <a:pt x="1976654" y="2001983"/>
                  </a:cubicBezTo>
                  <a:cubicBezTo>
                    <a:pt x="2026444" y="2004523"/>
                    <a:pt x="2076235" y="2004523"/>
                    <a:pt x="2126026" y="2007063"/>
                  </a:cubicBezTo>
                  <a:cubicBezTo>
                    <a:pt x="2199790" y="2010873"/>
                    <a:pt x="2273554" y="2013413"/>
                    <a:pt x="2347319" y="2014683"/>
                  </a:cubicBezTo>
                  <a:cubicBezTo>
                    <a:pt x="2374980" y="2014683"/>
                    <a:pt x="2393960" y="2013413"/>
                    <a:pt x="2414280" y="20134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883962" y="6347198"/>
            <a:ext cx="4373270" cy="3580202"/>
            <a:chOff x="0" y="0"/>
            <a:chExt cx="2432060" cy="1991020"/>
          </a:xfrm>
        </p:grpSpPr>
        <p:sp>
          <p:nvSpPr>
            <p:cNvPr id="15" name="Freeform 15"/>
            <p:cNvSpPr/>
            <p:nvPr/>
          </p:nvSpPr>
          <p:spPr>
            <a:xfrm>
              <a:off x="10160" y="16510"/>
              <a:ext cx="2409200" cy="1963080"/>
            </a:xfrm>
            <a:custGeom>
              <a:avLst/>
              <a:gdLst/>
              <a:ahLst/>
              <a:cxnLst/>
              <a:rect l="l" t="t" r="r" b="b"/>
              <a:pathLst>
                <a:path w="2409200" h="1963080">
                  <a:moveTo>
                    <a:pt x="2409200" y="1963080"/>
                  </a:moveTo>
                  <a:lnTo>
                    <a:pt x="0" y="1955460"/>
                  </a:lnTo>
                  <a:lnTo>
                    <a:pt x="0" y="694074"/>
                  </a:lnTo>
                  <a:lnTo>
                    <a:pt x="17780" y="19050"/>
                  </a:lnTo>
                  <a:lnTo>
                    <a:pt x="1199224" y="0"/>
                  </a:lnTo>
                  <a:lnTo>
                    <a:pt x="23901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2438410" cy="1989750"/>
            </a:xfrm>
            <a:custGeom>
              <a:avLst/>
              <a:gdLst/>
              <a:ahLst/>
              <a:cxnLst/>
              <a:rect l="l" t="t" r="r" b="b"/>
              <a:pathLst>
                <a:path w="2438410" h="1989750">
                  <a:moveTo>
                    <a:pt x="2404120" y="21590"/>
                  </a:moveTo>
                  <a:cubicBezTo>
                    <a:pt x="2405390" y="34290"/>
                    <a:pt x="2405390" y="44450"/>
                    <a:pt x="2406660" y="54610"/>
                  </a:cubicBezTo>
                  <a:cubicBezTo>
                    <a:pt x="2409200" y="93179"/>
                    <a:pt x="2410470" y="134935"/>
                    <a:pt x="2413010" y="175201"/>
                  </a:cubicBezTo>
                  <a:cubicBezTo>
                    <a:pt x="2413010" y="233362"/>
                    <a:pt x="2425710" y="1380186"/>
                    <a:pt x="2432060" y="1438348"/>
                  </a:cubicBezTo>
                  <a:cubicBezTo>
                    <a:pt x="2438410" y="1526335"/>
                    <a:pt x="2434600" y="1615814"/>
                    <a:pt x="2434600" y="1703802"/>
                  </a:cubicBezTo>
                  <a:cubicBezTo>
                    <a:pt x="2434600" y="1781351"/>
                    <a:pt x="2435870" y="1852934"/>
                    <a:pt x="2437140" y="1928790"/>
                  </a:cubicBezTo>
                  <a:cubicBezTo>
                    <a:pt x="2437140" y="1950380"/>
                    <a:pt x="2437140" y="1964350"/>
                    <a:pt x="2437140" y="1988480"/>
                  </a:cubicBezTo>
                  <a:cubicBezTo>
                    <a:pt x="2414280" y="1988480"/>
                    <a:pt x="2393960" y="1989750"/>
                    <a:pt x="2371292" y="1988480"/>
                  </a:cubicBezTo>
                  <a:cubicBezTo>
                    <a:pt x="2251425" y="1983400"/>
                    <a:pt x="2129714" y="1989750"/>
                    <a:pt x="2009847" y="1984670"/>
                  </a:cubicBezTo>
                  <a:cubicBezTo>
                    <a:pt x="1937927" y="1980860"/>
                    <a:pt x="1867851" y="1983400"/>
                    <a:pt x="1795931" y="1980860"/>
                  </a:cubicBezTo>
                  <a:cubicBezTo>
                    <a:pt x="1762737" y="1979590"/>
                    <a:pt x="1729544" y="1978320"/>
                    <a:pt x="1696350" y="1977050"/>
                  </a:cubicBezTo>
                  <a:cubicBezTo>
                    <a:pt x="1676065" y="1977050"/>
                    <a:pt x="1657623" y="1978320"/>
                    <a:pt x="1637338" y="1978320"/>
                  </a:cubicBezTo>
                  <a:cubicBezTo>
                    <a:pt x="1585703" y="1977050"/>
                    <a:pt x="1443707" y="1978320"/>
                    <a:pt x="1392072" y="1977050"/>
                  </a:cubicBezTo>
                  <a:cubicBezTo>
                    <a:pt x="1355190" y="1975780"/>
                    <a:pt x="617549" y="1984670"/>
                    <a:pt x="580666" y="1983400"/>
                  </a:cubicBezTo>
                  <a:cubicBezTo>
                    <a:pt x="571446" y="1983400"/>
                    <a:pt x="560381" y="1984670"/>
                    <a:pt x="551161" y="1984670"/>
                  </a:cubicBezTo>
                  <a:cubicBezTo>
                    <a:pt x="529031" y="1984670"/>
                    <a:pt x="508746" y="1985940"/>
                    <a:pt x="486617" y="1985940"/>
                  </a:cubicBezTo>
                  <a:cubicBezTo>
                    <a:pt x="431294" y="1985940"/>
                    <a:pt x="377815" y="1984670"/>
                    <a:pt x="322492" y="1983400"/>
                  </a:cubicBezTo>
                  <a:cubicBezTo>
                    <a:pt x="289298" y="1982130"/>
                    <a:pt x="256104" y="1980860"/>
                    <a:pt x="224754" y="1979590"/>
                  </a:cubicBezTo>
                  <a:cubicBezTo>
                    <a:pt x="165743" y="1978320"/>
                    <a:pt x="106732" y="1977050"/>
                    <a:pt x="48260" y="1977050"/>
                  </a:cubicBezTo>
                  <a:cubicBezTo>
                    <a:pt x="38100" y="1977050"/>
                    <a:pt x="29210" y="1977050"/>
                    <a:pt x="19050" y="1975780"/>
                  </a:cubicBezTo>
                  <a:cubicBezTo>
                    <a:pt x="10160" y="1974510"/>
                    <a:pt x="5080" y="1968160"/>
                    <a:pt x="7620" y="1959270"/>
                  </a:cubicBezTo>
                  <a:cubicBezTo>
                    <a:pt x="16510" y="1927500"/>
                    <a:pt x="12700" y="1890217"/>
                    <a:pt x="11430" y="1851443"/>
                  </a:cubicBezTo>
                  <a:cubicBezTo>
                    <a:pt x="10160" y="1772403"/>
                    <a:pt x="6350" y="1694854"/>
                    <a:pt x="7620" y="1615814"/>
                  </a:cubicBezTo>
                  <a:cubicBezTo>
                    <a:pt x="5080" y="1517387"/>
                    <a:pt x="0" y="298980"/>
                    <a:pt x="7620" y="199062"/>
                  </a:cubicBezTo>
                  <a:cubicBezTo>
                    <a:pt x="8890" y="179675"/>
                    <a:pt x="7620" y="158797"/>
                    <a:pt x="8890" y="139409"/>
                  </a:cubicBezTo>
                  <a:cubicBezTo>
                    <a:pt x="10160" y="108092"/>
                    <a:pt x="12700" y="737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629" y="30480"/>
                    <a:pt x="90135" y="29210"/>
                  </a:cubicBezTo>
                  <a:cubicBezTo>
                    <a:pt x="139925" y="25400"/>
                    <a:pt x="189716" y="22860"/>
                    <a:pt x="241351" y="20320"/>
                  </a:cubicBezTo>
                  <a:cubicBezTo>
                    <a:pt x="276389" y="17780"/>
                    <a:pt x="311427" y="16510"/>
                    <a:pt x="344621" y="13970"/>
                  </a:cubicBezTo>
                  <a:cubicBezTo>
                    <a:pt x="377815" y="11430"/>
                    <a:pt x="412853" y="8890"/>
                    <a:pt x="446047" y="8890"/>
                  </a:cubicBezTo>
                  <a:cubicBezTo>
                    <a:pt x="482929" y="7620"/>
                    <a:pt x="519811" y="10160"/>
                    <a:pt x="556693" y="8890"/>
                  </a:cubicBezTo>
                  <a:cubicBezTo>
                    <a:pt x="602796" y="8890"/>
                    <a:pt x="1438175" y="6350"/>
                    <a:pt x="1484278" y="5080"/>
                  </a:cubicBezTo>
                  <a:cubicBezTo>
                    <a:pt x="1528536" y="3810"/>
                    <a:pt x="1572795" y="2540"/>
                    <a:pt x="1618897" y="2540"/>
                  </a:cubicBezTo>
                  <a:cubicBezTo>
                    <a:pt x="1694506" y="1270"/>
                    <a:pt x="1768270" y="0"/>
                    <a:pt x="1843878" y="0"/>
                  </a:cubicBezTo>
                  <a:cubicBezTo>
                    <a:pt x="1875228" y="0"/>
                    <a:pt x="1908422" y="2540"/>
                    <a:pt x="1939771" y="2540"/>
                  </a:cubicBezTo>
                  <a:cubicBezTo>
                    <a:pt x="2026444" y="3810"/>
                    <a:pt x="2114961" y="5080"/>
                    <a:pt x="2201634" y="7620"/>
                  </a:cubicBezTo>
                  <a:cubicBezTo>
                    <a:pt x="2247737" y="8890"/>
                    <a:pt x="2293840" y="12700"/>
                    <a:pt x="2339942" y="16510"/>
                  </a:cubicBezTo>
                  <a:cubicBezTo>
                    <a:pt x="2351007" y="16510"/>
                    <a:pt x="2362071" y="16510"/>
                    <a:pt x="2371292" y="16510"/>
                  </a:cubicBezTo>
                  <a:cubicBezTo>
                    <a:pt x="2385070" y="17780"/>
                    <a:pt x="2393960" y="20320"/>
                    <a:pt x="2404120" y="21590"/>
                  </a:cubicBezTo>
                  <a:close/>
                  <a:moveTo>
                    <a:pt x="2414280" y="1971970"/>
                  </a:moveTo>
                  <a:cubicBezTo>
                    <a:pt x="2415550" y="1955460"/>
                    <a:pt x="2416820" y="1942760"/>
                    <a:pt x="2416820" y="1930060"/>
                  </a:cubicBezTo>
                  <a:cubicBezTo>
                    <a:pt x="2415550" y="1845477"/>
                    <a:pt x="2414280" y="1766438"/>
                    <a:pt x="2414280" y="1681432"/>
                  </a:cubicBezTo>
                  <a:cubicBezTo>
                    <a:pt x="2414280" y="1642658"/>
                    <a:pt x="2416820" y="1603884"/>
                    <a:pt x="2415550" y="1565110"/>
                  </a:cubicBezTo>
                  <a:cubicBezTo>
                    <a:pt x="2415550" y="1529318"/>
                    <a:pt x="2414280" y="1492035"/>
                    <a:pt x="2413010" y="1456243"/>
                  </a:cubicBezTo>
                  <a:cubicBezTo>
                    <a:pt x="2407930" y="1401065"/>
                    <a:pt x="2396500" y="258715"/>
                    <a:pt x="2396500" y="203536"/>
                  </a:cubicBezTo>
                  <a:cubicBezTo>
                    <a:pt x="2393960" y="157305"/>
                    <a:pt x="2391420" y="109583"/>
                    <a:pt x="2388880" y="63500"/>
                  </a:cubicBezTo>
                  <a:cubicBezTo>
                    <a:pt x="2387610" y="44450"/>
                    <a:pt x="2386340" y="43180"/>
                    <a:pt x="2365760" y="41910"/>
                  </a:cubicBezTo>
                  <a:cubicBezTo>
                    <a:pt x="2360227" y="41910"/>
                    <a:pt x="2356539" y="41910"/>
                    <a:pt x="2351007" y="40640"/>
                  </a:cubicBezTo>
                  <a:cubicBezTo>
                    <a:pt x="2304904" y="36830"/>
                    <a:pt x="2256957" y="31750"/>
                    <a:pt x="2210855" y="30480"/>
                  </a:cubicBezTo>
                  <a:cubicBezTo>
                    <a:pt x="2098365" y="26670"/>
                    <a:pt x="1984030" y="25400"/>
                    <a:pt x="1871540" y="22860"/>
                  </a:cubicBezTo>
                  <a:cubicBezTo>
                    <a:pt x="1854943" y="22860"/>
                    <a:pt x="1836502" y="22860"/>
                    <a:pt x="1819905" y="22860"/>
                  </a:cubicBezTo>
                  <a:cubicBezTo>
                    <a:pt x="1792243" y="22860"/>
                    <a:pt x="1764582" y="22860"/>
                    <a:pt x="1738764" y="22860"/>
                  </a:cubicBezTo>
                  <a:cubicBezTo>
                    <a:pt x="1679753" y="22860"/>
                    <a:pt x="1620741" y="22860"/>
                    <a:pt x="1563574" y="24130"/>
                  </a:cubicBezTo>
                  <a:cubicBezTo>
                    <a:pt x="1513783" y="25400"/>
                    <a:pt x="674716" y="29210"/>
                    <a:pt x="624925" y="29210"/>
                  </a:cubicBezTo>
                  <a:cubicBezTo>
                    <a:pt x="543784" y="29210"/>
                    <a:pt x="462644" y="26670"/>
                    <a:pt x="381503" y="33020"/>
                  </a:cubicBezTo>
                  <a:cubicBezTo>
                    <a:pt x="339089" y="36830"/>
                    <a:pt x="298518" y="36830"/>
                    <a:pt x="257948" y="38100"/>
                  </a:cubicBezTo>
                  <a:cubicBezTo>
                    <a:pt x="187872" y="41910"/>
                    <a:pt x="117796" y="45720"/>
                    <a:pt x="49530" y="50800"/>
                  </a:cubicBezTo>
                  <a:cubicBezTo>
                    <a:pt x="36830" y="50800"/>
                    <a:pt x="34290" y="53340"/>
                    <a:pt x="33020" y="69317"/>
                  </a:cubicBezTo>
                  <a:cubicBezTo>
                    <a:pt x="31750" y="96161"/>
                    <a:pt x="31750" y="123005"/>
                    <a:pt x="30480" y="149849"/>
                  </a:cubicBezTo>
                  <a:cubicBezTo>
                    <a:pt x="29210" y="194588"/>
                    <a:pt x="26670" y="237836"/>
                    <a:pt x="25400" y="282576"/>
                  </a:cubicBezTo>
                  <a:cubicBezTo>
                    <a:pt x="20320" y="330298"/>
                    <a:pt x="26670" y="1496509"/>
                    <a:pt x="29210" y="1544231"/>
                  </a:cubicBezTo>
                  <a:cubicBezTo>
                    <a:pt x="29210" y="1594936"/>
                    <a:pt x="29210" y="1647132"/>
                    <a:pt x="30480" y="1697837"/>
                  </a:cubicBezTo>
                  <a:cubicBezTo>
                    <a:pt x="30480" y="1735120"/>
                    <a:pt x="33020" y="1772403"/>
                    <a:pt x="33020" y="1809686"/>
                  </a:cubicBezTo>
                  <a:cubicBezTo>
                    <a:pt x="33020" y="1849951"/>
                    <a:pt x="33020" y="1890217"/>
                    <a:pt x="31750" y="1930060"/>
                  </a:cubicBezTo>
                  <a:cubicBezTo>
                    <a:pt x="31750" y="1933870"/>
                    <a:pt x="31750" y="1936410"/>
                    <a:pt x="31750" y="1940220"/>
                  </a:cubicBezTo>
                  <a:cubicBezTo>
                    <a:pt x="31750" y="1950380"/>
                    <a:pt x="35560" y="1954190"/>
                    <a:pt x="44450" y="1954190"/>
                  </a:cubicBezTo>
                  <a:cubicBezTo>
                    <a:pt x="64317" y="1954190"/>
                    <a:pt x="90135" y="1955460"/>
                    <a:pt x="114108" y="1955460"/>
                  </a:cubicBezTo>
                  <a:cubicBezTo>
                    <a:pt x="149146" y="1955460"/>
                    <a:pt x="186028" y="1952920"/>
                    <a:pt x="221066" y="1955460"/>
                  </a:cubicBezTo>
                  <a:cubicBezTo>
                    <a:pt x="278233" y="1959270"/>
                    <a:pt x="335401" y="1961810"/>
                    <a:pt x="392568" y="1960540"/>
                  </a:cubicBezTo>
                  <a:cubicBezTo>
                    <a:pt x="429450" y="1959270"/>
                    <a:pt x="464488" y="1961810"/>
                    <a:pt x="501370" y="1961810"/>
                  </a:cubicBezTo>
                  <a:cubicBezTo>
                    <a:pt x="554849" y="1961810"/>
                    <a:pt x="608328" y="1960540"/>
                    <a:pt x="661807" y="1961810"/>
                  </a:cubicBezTo>
                  <a:cubicBezTo>
                    <a:pt x="741104" y="1963080"/>
                    <a:pt x="1611521" y="1952920"/>
                    <a:pt x="1692662" y="1955460"/>
                  </a:cubicBezTo>
                  <a:cubicBezTo>
                    <a:pt x="1727700" y="1956730"/>
                    <a:pt x="1762737" y="1958000"/>
                    <a:pt x="1795931" y="1958000"/>
                  </a:cubicBezTo>
                  <a:cubicBezTo>
                    <a:pt x="1856787" y="1960540"/>
                    <a:pt x="1915798" y="1956730"/>
                    <a:pt x="1976654" y="1960540"/>
                  </a:cubicBezTo>
                  <a:cubicBezTo>
                    <a:pt x="2026444" y="1963080"/>
                    <a:pt x="2076235" y="1963080"/>
                    <a:pt x="2126026" y="1965620"/>
                  </a:cubicBezTo>
                  <a:cubicBezTo>
                    <a:pt x="2199790" y="1969430"/>
                    <a:pt x="2273554" y="1971970"/>
                    <a:pt x="2347319" y="1973240"/>
                  </a:cubicBezTo>
                  <a:cubicBezTo>
                    <a:pt x="2374980" y="1973240"/>
                    <a:pt x="2393960" y="1971970"/>
                    <a:pt x="2414280" y="19719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Freeform 17"/>
          <p:cNvSpPr/>
          <p:nvPr/>
        </p:nvSpPr>
        <p:spPr>
          <a:xfrm flipH="1">
            <a:off x="4715544" y="1923707"/>
            <a:ext cx="1165023" cy="1256654"/>
          </a:xfrm>
          <a:custGeom>
            <a:avLst/>
            <a:gdLst/>
            <a:ahLst/>
            <a:cxnLst/>
            <a:rect l="l" t="t" r="r" b="b"/>
            <a:pathLst>
              <a:path w="1165023" h="1256654">
                <a:moveTo>
                  <a:pt x="1165023" y="0"/>
                </a:moveTo>
                <a:lnTo>
                  <a:pt x="0" y="0"/>
                </a:lnTo>
                <a:lnTo>
                  <a:pt x="0" y="1256654"/>
                </a:lnTo>
                <a:lnTo>
                  <a:pt x="1165023" y="1256654"/>
                </a:lnTo>
                <a:lnTo>
                  <a:pt x="11650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824306" y="3810727"/>
            <a:ext cx="3435547" cy="139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6"/>
              </a:lnSpc>
            </a:pPr>
            <a:r>
              <a:rPr lang="en-US" sz="2930" dirty="0">
                <a:solidFill>
                  <a:srgbClr val="000000"/>
                </a:solidFill>
                <a:latin typeface="Gaegu"/>
              </a:rPr>
              <a:t>Basic legal and policy-related rules and regulations.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91173" y="2827586"/>
            <a:ext cx="2701813" cy="8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632" dirty="0">
                <a:solidFill>
                  <a:srgbClr val="000000"/>
                </a:solidFill>
                <a:latin typeface="Gaegu"/>
              </a:rPr>
              <a:t>Compliance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91173" y="6639245"/>
            <a:ext cx="2701813" cy="8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632" dirty="0">
                <a:solidFill>
                  <a:srgbClr val="000000"/>
                </a:solidFill>
                <a:latin typeface="Gaegu"/>
              </a:rPr>
              <a:t>Culture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42253" y="2827586"/>
            <a:ext cx="3056687" cy="8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632" dirty="0">
                <a:solidFill>
                  <a:srgbClr val="000000"/>
                </a:solidFill>
                <a:latin typeface="Gaegu"/>
              </a:rPr>
              <a:t>Clarification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19690" y="6639245"/>
            <a:ext cx="2701813" cy="80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632" dirty="0">
                <a:solidFill>
                  <a:srgbClr val="000000"/>
                </a:solidFill>
                <a:latin typeface="Gaegu"/>
              </a:rPr>
              <a:t>Connection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52823" y="3810727"/>
            <a:ext cx="3435547" cy="139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Gaegu"/>
              </a:rPr>
              <a:t>Understand role, responsibilities, and expectations.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24306" y="7934608"/>
            <a:ext cx="3435547" cy="949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Gaegu"/>
              </a:rPr>
              <a:t>Formal and informal organizational norms.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52823" y="7662117"/>
            <a:ext cx="3435547" cy="183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6"/>
              </a:lnSpc>
            </a:pPr>
            <a:r>
              <a:rPr lang="en-US" sz="2930">
                <a:solidFill>
                  <a:srgbClr val="000000"/>
                </a:solidFill>
                <a:latin typeface="Gaegu"/>
              </a:rPr>
              <a:t>Interpersonal relationships and information networks critical to success.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9843">
            <a:off x="6982947" y="6025064"/>
            <a:ext cx="4322106" cy="2687564"/>
          </a:xfrm>
          <a:custGeom>
            <a:avLst/>
            <a:gdLst/>
            <a:ahLst/>
            <a:cxnLst/>
            <a:rect l="l" t="t" r="r" b="b"/>
            <a:pathLst>
              <a:path w="4322106" h="2687564">
                <a:moveTo>
                  <a:pt x="0" y="0"/>
                </a:moveTo>
                <a:lnTo>
                  <a:pt x="4322106" y="0"/>
                </a:lnTo>
                <a:lnTo>
                  <a:pt x="4322106" y="2687565"/>
                </a:lnTo>
                <a:lnTo>
                  <a:pt x="0" y="2687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1356" y="2865006"/>
            <a:ext cx="11345288" cy="261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 dirty="0">
                <a:solidFill>
                  <a:srgbClr val="FFFFFF"/>
                </a:solidFill>
                <a:latin typeface="Gaegu Bold"/>
              </a:rPr>
              <a:t>When does onboarding start?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97822" y="7033662"/>
            <a:ext cx="384872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dirty="0">
                <a:solidFill>
                  <a:srgbClr val="FFFFFF"/>
                </a:solidFill>
                <a:latin typeface="Gaegu"/>
              </a:rPr>
              <a:t>Before Day 1</a:t>
            </a:r>
          </a:p>
        </p:txBody>
      </p:sp>
      <p:sp>
        <p:nvSpPr>
          <p:cNvPr id="7" name="Freeform 7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15031" y="1983805"/>
            <a:ext cx="8896638" cy="133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en-US" sz="9000">
                <a:solidFill>
                  <a:srgbClr val="FFFFFF"/>
                </a:solidFill>
                <a:latin typeface="Gaegu Bold"/>
              </a:rPr>
              <a:t>Today's 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687590" y="5024431"/>
            <a:ext cx="615273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FFFFF"/>
                </a:solidFill>
                <a:latin typeface="Gaegu"/>
              </a:rPr>
              <a:t>Transition &amp; Onboarding Review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00840" y="5024431"/>
            <a:ext cx="642927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Introduction to the Session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0840" y="7158039"/>
            <a:ext cx="642927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Session Outcomes</a:t>
            </a:r>
          </a:p>
        </p:txBody>
      </p:sp>
      <p:sp>
        <p:nvSpPr>
          <p:cNvPr id="6" name="Freeform 6"/>
          <p:cNvSpPr/>
          <p:nvPr/>
        </p:nvSpPr>
        <p:spPr>
          <a:xfrm>
            <a:off x="1900608" y="6995733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4302" y="6995733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00608" y="4822518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7" y="0"/>
                </a:lnTo>
                <a:lnTo>
                  <a:pt x="1170387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74302" y="4822518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6"/>
                </a:lnTo>
                <a:lnTo>
                  <a:pt x="0" y="110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27346" y="7358052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0091" y="7358052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7346" y="5184837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20091" y="5184837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>
                <a:solidFill>
                  <a:srgbClr val="FFFFFF"/>
                </a:solidFill>
                <a:latin typeface="Gaegu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7590" y="7158039"/>
            <a:ext cx="61527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Gaegu"/>
              </a:rPr>
              <a:t>Resources and Q &amp; A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23768" y="1613235"/>
            <a:ext cx="3165424" cy="1704053"/>
          </a:xfrm>
          <a:custGeom>
            <a:avLst/>
            <a:gdLst/>
            <a:ahLst/>
            <a:cxnLst/>
            <a:rect l="l" t="t" r="r" b="b"/>
            <a:pathLst>
              <a:path w="3165424" h="1704053">
                <a:moveTo>
                  <a:pt x="0" y="0"/>
                </a:moveTo>
                <a:lnTo>
                  <a:pt x="3165425" y="0"/>
                </a:lnTo>
                <a:lnTo>
                  <a:pt x="3165425" y="1704053"/>
                </a:lnTo>
                <a:lnTo>
                  <a:pt x="0" y="1704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27822">
            <a:off x="16048510" y="2635922"/>
            <a:ext cx="1566383" cy="1315109"/>
          </a:xfrm>
          <a:custGeom>
            <a:avLst/>
            <a:gdLst/>
            <a:ahLst/>
            <a:cxnLst/>
            <a:rect l="l" t="t" r="r" b="b"/>
            <a:pathLst>
              <a:path w="1566383" h="1315109">
                <a:moveTo>
                  <a:pt x="0" y="0"/>
                </a:moveTo>
                <a:lnTo>
                  <a:pt x="1566383" y="0"/>
                </a:lnTo>
                <a:lnTo>
                  <a:pt x="1566383" y="1315109"/>
                </a:lnTo>
                <a:lnTo>
                  <a:pt x="0" y="1315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0"/>
                </a:moveTo>
                <a:lnTo>
                  <a:pt x="855197" y="0"/>
                </a:lnTo>
                <a:lnTo>
                  <a:pt x="855197" y="960193"/>
                </a:lnTo>
                <a:lnTo>
                  <a:pt x="0" y="960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1028700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0" y="960193"/>
                </a:moveTo>
                <a:lnTo>
                  <a:pt x="855197" y="960193"/>
                </a:lnTo>
                <a:lnTo>
                  <a:pt x="855197" y="0"/>
                </a:lnTo>
                <a:lnTo>
                  <a:pt x="0" y="0"/>
                </a:lnTo>
                <a:lnTo>
                  <a:pt x="0" y="96019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404103" y="985538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0"/>
                </a:moveTo>
                <a:lnTo>
                  <a:pt x="0" y="0"/>
                </a:lnTo>
                <a:lnTo>
                  <a:pt x="0" y="960193"/>
                </a:lnTo>
                <a:lnTo>
                  <a:pt x="855197" y="960193"/>
                </a:lnTo>
                <a:lnTo>
                  <a:pt x="855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16404103" y="8298107"/>
            <a:ext cx="855197" cy="960193"/>
          </a:xfrm>
          <a:custGeom>
            <a:avLst/>
            <a:gdLst/>
            <a:ahLst/>
            <a:cxnLst/>
            <a:rect l="l" t="t" r="r" b="b"/>
            <a:pathLst>
              <a:path w="855197" h="960193">
                <a:moveTo>
                  <a:pt x="855197" y="960193"/>
                </a:moveTo>
                <a:lnTo>
                  <a:pt x="0" y="960193"/>
                </a:lnTo>
                <a:lnTo>
                  <a:pt x="0" y="0"/>
                </a:lnTo>
                <a:lnTo>
                  <a:pt x="855197" y="0"/>
                </a:lnTo>
                <a:lnTo>
                  <a:pt x="855197" y="96019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38382" b="-199120"/>
            </a:stretch>
          </a:blipFill>
        </p:spPr>
      </p:sp>
      <p:sp>
        <p:nvSpPr>
          <p:cNvPr id="21" name="Freeform 21"/>
          <p:cNvSpPr/>
          <p:nvPr/>
        </p:nvSpPr>
        <p:spPr>
          <a:xfrm rot="-266671">
            <a:off x="5247683" y="8838591"/>
            <a:ext cx="1597270" cy="999020"/>
          </a:xfrm>
          <a:custGeom>
            <a:avLst/>
            <a:gdLst/>
            <a:ahLst/>
            <a:cxnLst/>
            <a:rect l="l" t="t" r="r" b="b"/>
            <a:pathLst>
              <a:path w="1597270" h="999020">
                <a:moveTo>
                  <a:pt x="0" y="0"/>
                </a:moveTo>
                <a:lnTo>
                  <a:pt x="1597270" y="0"/>
                </a:lnTo>
                <a:lnTo>
                  <a:pt x="1597270" y="999020"/>
                </a:lnTo>
                <a:lnTo>
                  <a:pt x="0" y="999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485513" y="2631510"/>
            <a:ext cx="2386121" cy="1947942"/>
          </a:xfrm>
          <a:custGeom>
            <a:avLst/>
            <a:gdLst/>
            <a:ahLst/>
            <a:cxnLst/>
            <a:rect l="l" t="t" r="r" b="b"/>
            <a:pathLst>
              <a:path w="2386121" h="1947942">
                <a:moveTo>
                  <a:pt x="0" y="0"/>
                </a:moveTo>
                <a:lnTo>
                  <a:pt x="2386121" y="0"/>
                </a:lnTo>
                <a:lnTo>
                  <a:pt x="2386121" y="1947942"/>
                </a:lnTo>
                <a:lnTo>
                  <a:pt x="0" y="19479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344690" y="0"/>
            <a:ext cx="1557007" cy="733209"/>
          </a:xfrm>
          <a:custGeom>
            <a:avLst/>
            <a:gdLst/>
            <a:ahLst/>
            <a:cxnLst/>
            <a:rect l="l" t="t" r="r" b="b"/>
            <a:pathLst>
              <a:path w="1557007" h="733209">
                <a:moveTo>
                  <a:pt x="0" y="0"/>
                </a:moveTo>
                <a:lnTo>
                  <a:pt x="1557007" y="0"/>
                </a:lnTo>
                <a:lnTo>
                  <a:pt x="1557007" y="733209"/>
                </a:lnTo>
                <a:lnTo>
                  <a:pt x="0" y="733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304" y="3711928"/>
            <a:ext cx="8135336" cy="4620193"/>
          </a:xfrm>
          <a:custGeom>
            <a:avLst/>
            <a:gdLst/>
            <a:ahLst/>
            <a:cxnLst/>
            <a:rect l="l" t="t" r="r" b="b"/>
            <a:pathLst>
              <a:path w="8135336" h="4620193">
                <a:moveTo>
                  <a:pt x="0" y="0"/>
                </a:moveTo>
                <a:lnTo>
                  <a:pt x="8135336" y="0"/>
                </a:lnTo>
                <a:lnTo>
                  <a:pt x="8135336" y="4620193"/>
                </a:lnTo>
                <a:lnTo>
                  <a:pt x="0" y="462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9466" y="6254672"/>
            <a:ext cx="1809456" cy="3476937"/>
          </a:xfrm>
          <a:custGeom>
            <a:avLst/>
            <a:gdLst/>
            <a:ahLst/>
            <a:cxnLst/>
            <a:rect l="l" t="t" r="r" b="b"/>
            <a:pathLst>
              <a:path w="1809456" h="3476937">
                <a:moveTo>
                  <a:pt x="0" y="0"/>
                </a:moveTo>
                <a:lnTo>
                  <a:pt x="1809456" y="0"/>
                </a:lnTo>
                <a:lnTo>
                  <a:pt x="1809456" y="3476937"/>
                </a:lnTo>
                <a:lnTo>
                  <a:pt x="0" y="347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20898" y="1889637"/>
            <a:ext cx="6760147" cy="125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>
                <a:solidFill>
                  <a:srgbClr val="000000"/>
                </a:solidFill>
                <a:latin typeface="Gaegu Bold"/>
              </a:rPr>
              <a:t>Prep Period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20898" y="4487920"/>
            <a:ext cx="676014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dirty="0">
                <a:solidFill>
                  <a:srgbClr val="000000"/>
                </a:solidFill>
                <a:latin typeface="Gaegu Bold"/>
              </a:rPr>
              <a:t>What do we need to put in place to welcome a new team member?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628878" y="1851537"/>
            <a:ext cx="6630422" cy="1120283"/>
            <a:chOff x="0" y="0"/>
            <a:chExt cx="8840562" cy="14937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2558" cy="1366495"/>
            </a:xfrm>
            <a:custGeom>
              <a:avLst/>
              <a:gdLst/>
              <a:ahLst/>
              <a:cxnLst/>
              <a:rect l="l" t="t" r="r" b="b"/>
              <a:pathLst>
                <a:path w="1442558" h="1366495">
                  <a:moveTo>
                    <a:pt x="0" y="0"/>
                  </a:moveTo>
                  <a:lnTo>
                    <a:pt x="1442558" y="0"/>
                  </a:lnTo>
                  <a:lnTo>
                    <a:pt x="1442558" y="1366495"/>
                  </a:lnTo>
                  <a:lnTo>
                    <a:pt x="0" y="136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841383" y="399393"/>
              <a:ext cx="6999179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Gaegu"/>
                </a:rPr>
                <a:t>Align with the Human Resources process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9466" y="460205"/>
              <a:ext cx="789706" cy="4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2499">
                  <a:solidFill>
                    <a:srgbClr val="000000"/>
                  </a:solidFill>
                  <a:latin typeface="Gaegu"/>
                </a:rPr>
                <a:t>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28878" y="3343574"/>
            <a:ext cx="6630422" cy="1024872"/>
            <a:chOff x="0" y="0"/>
            <a:chExt cx="8840562" cy="13664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2558" cy="1366495"/>
            </a:xfrm>
            <a:custGeom>
              <a:avLst/>
              <a:gdLst/>
              <a:ahLst/>
              <a:cxnLst/>
              <a:rect l="l" t="t" r="r" b="b"/>
              <a:pathLst>
                <a:path w="1442558" h="1366495">
                  <a:moveTo>
                    <a:pt x="0" y="0"/>
                  </a:moveTo>
                  <a:lnTo>
                    <a:pt x="1442558" y="0"/>
                  </a:lnTo>
                  <a:lnTo>
                    <a:pt x="1442558" y="1366495"/>
                  </a:lnTo>
                  <a:lnTo>
                    <a:pt x="0" y="136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841382" y="70473"/>
              <a:ext cx="6999180" cy="1158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Gaegu"/>
                </a:rPr>
                <a:t>Identify success markers for the first 30, 60, &amp; 90 days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79466" y="460205"/>
              <a:ext cx="789706" cy="4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2499">
                  <a:solidFill>
                    <a:srgbClr val="000000"/>
                  </a:solidFill>
                  <a:latin typeface="Gaegu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28878" y="6250045"/>
            <a:ext cx="6630422" cy="1024872"/>
            <a:chOff x="0" y="0"/>
            <a:chExt cx="8840562" cy="13664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2558" cy="1366495"/>
            </a:xfrm>
            <a:custGeom>
              <a:avLst/>
              <a:gdLst/>
              <a:ahLst/>
              <a:cxnLst/>
              <a:rect l="l" t="t" r="r" b="b"/>
              <a:pathLst>
                <a:path w="1442558" h="1366495">
                  <a:moveTo>
                    <a:pt x="0" y="0"/>
                  </a:moveTo>
                  <a:lnTo>
                    <a:pt x="1442558" y="0"/>
                  </a:lnTo>
                  <a:lnTo>
                    <a:pt x="1442558" y="1366495"/>
                  </a:lnTo>
                  <a:lnTo>
                    <a:pt x="0" y="136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841382" y="70473"/>
              <a:ext cx="6999180" cy="1158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Gaegu"/>
                </a:rPr>
                <a:t>Schedule onboarding meetings and activities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79466" y="460205"/>
              <a:ext cx="789706" cy="4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2499">
                  <a:solidFill>
                    <a:srgbClr val="000000"/>
                  </a:solidFill>
                  <a:latin typeface="Gaegu"/>
                </a:rPr>
                <a:t>4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8878" y="4835611"/>
            <a:ext cx="6630422" cy="1024872"/>
            <a:chOff x="0" y="0"/>
            <a:chExt cx="8840562" cy="13664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2558" cy="1366495"/>
            </a:xfrm>
            <a:custGeom>
              <a:avLst/>
              <a:gdLst/>
              <a:ahLst/>
              <a:cxnLst/>
              <a:rect l="l" t="t" r="r" b="b"/>
              <a:pathLst>
                <a:path w="1442558" h="1366495">
                  <a:moveTo>
                    <a:pt x="0" y="0"/>
                  </a:moveTo>
                  <a:lnTo>
                    <a:pt x="1442558" y="0"/>
                  </a:lnTo>
                  <a:lnTo>
                    <a:pt x="1442558" y="1366495"/>
                  </a:lnTo>
                  <a:lnTo>
                    <a:pt x="0" y="136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841382" y="343523"/>
              <a:ext cx="6999180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Gaegu"/>
                </a:rPr>
                <a:t>Outline the onboarding schedule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79466" y="460205"/>
              <a:ext cx="789706" cy="4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2499">
                  <a:solidFill>
                    <a:srgbClr val="000000"/>
                  </a:solidFill>
                  <a:latin typeface="Gaegu"/>
                </a:rPr>
                <a:t>3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628878" y="7819685"/>
            <a:ext cx="6630422" cy="1024872"/>
            <a:chOff x="0" y="0"/>
            <a:chExt cx="8840562" cy="13664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42558" cy="1366495"/>
            </a:xfrm>
            <a:custGeom>
              <a:avLst/>
              <a:gdLst/>
              <a:ahLst/>
              <a:cxnLst/>
              <a:rect l="l" t="t" r="r" b="b"/>
              <a:pathLst>
                <a:path w="1442558" h="1366495">
                  <a:moveTo>
                    <a:pt x="0" y="0"/>
                  </a:moveTo>
                  <a:lnTo>
                    <a:pt x="1442558" y="0"/>
                  </a:lnTo>
                  <a:lnTo>
                    <a:pt x="1442558" y="1366495"/>
                  </a:lnTo>
                  <a:lnTo>
                    <a:pt x="0" y="136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841382" y="70473"/>
              <a:ext cx="6999180" cy="1158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Gaegu"/>
                </a:rPr>
                <a:t>Send schedule to team and new employee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79466" y="460205"/>
              <a:ext cx="789706" cy="4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2499">
                  <a:solidFill>
                    <a:srgbClr val="000000"/>
                  </a:solidFill>
                  <a:latin typeface="Gaegu"/>
                </a:rPr>
                <a:t>5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637210" y="918094"/>
            <a:ext cx="6881059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0"/>
              </a:lnSpc>
            </a:pPr>
            <a:r>
              <a:rPr lang="en-US" sz="4300">
                <a:solidFill>
                  <a:srgbClr val="000000"/>
                </a:solidFill>
                <a:latin typeface="Gaegu Bold"/>
              </a:rPr>
              <a:t>Prep period checklist:</a:t>
            </a:r>
          </a:p>
        </p:txBody>
      </p:sp>
      <p:sp>
        <p:nvSpPr>
          <p:cNvPr id="27" name="Freeform 27"/>
          <p:cNvSpPr/>
          <p:nvPr/>
        </p:nvSpPr>
        <p:spPr>
          <a:xfrm rot="399792">
            <a:off x="8490137" y="-202763"/>
            <a:ext cx="1495704" cy="1613344"/>
          </a:xfrm>
          <a:custGeom>
            <a:avLst/>
            <a:gdLst/>
            <a:ahLst/>
            <a:cxnLst/>
            <a:rect l="l" t="t" r="r" b="b"/>
            <a:pathLst>
              <a:path w="1495704" h="1613344">
                <a:moveTo>
                  <a:pt x="0" y="0"/>
                </a:moveTo>
                <a:lnTo>
                  <a:pt x="1495704" y="0"/>
                </a:lnTo>
                <a:lnTo>
                  <a:pt x="1495704" y="1613343"/>
                </a:lnTo>
                <a:lnTo>
                  <a:pt x="0" y="1613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599571">
            <a:off x="533651" y="2363021"/>
            <a:ext cx="990098" cy="1674584"/>
          </a:xfrm>
          <a:custGeom>
            <a:avLst/>
            <a:gdLst/>
            <a:ahLst/>
            <a:cxnLst/>
            <a:rect l="l" t="t" r="r" b="b"/>
            <a:pathLst>
              <a:path w="990098" h="1674584">
                <a:moveTo>
                  <a:pt x="0" y="0"/>
                </a:moveTo>
                <a:lnTo>
                  <a:pt x="990098" y="0"/>
                </a:lnTo>
                <a:lnTo>
                  <a:pt x="990098" y="1674584"/>
                </a:lnTo>
                <a:lnTo>
                  <a:pt x="0" y="1674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954292" y="9270431"/>
            <a:ext cx="1946340" cy="1217347"/>
          </a:xfrm>
          <a:custGeom>
            <a:avLst/>
            <a:gdLst/>
            <a:ahLst/>
            <a:cxnLst/>
            <a:rect l="l" t="t" r="r" b="b"/>
            <a:pathLst>
              <a:path w="1946340" h="1217347">
                <a:moveTo>
                  <a:pt x="0" y="0"/>
                </a:moveTo>
                <a:lnTo>
                  <a:pt x="1946340" y="0"/>
                </a:lnTo>
                <a:lnTo>
                  <a:pt x="1946340" y="1217347"/>
                </a:lnTo>
                <a:lnTo>
                  <a:pt x="0" y="1217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" y="3505671"/>
            <a:ext cx="5353450" cy="5971704"/>
            <a:chOff x="0" y="0"/>
            <a:chExt cx="2652282" cy="295858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4875" y="3505671"/>
            <a:ext cx="5353450" cy="1637829"/>
            <a:chOff x="0" y="0"/>
            <a:chExt cx="2652282" cy="81143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629422" cy="783497"/>
            </a:xfrm>
            <a:custGeom>
              <a:avLst/>
              <a:gdLst/>
              <a:ahLst/>
              <a:cxnLst/>
              <a:rect l="l" t="t" r="r" b="b"/>
              <a:pathLst>
                <a:path w="2629422" h="783497">
                  <a:moveTo>
                    <a:pt x="262942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658632" cy="810166"/>
            </a:xfrm>
            <a:custGeom>
              <a:avLst/>
              <a:gdLst/>
              <a:ahLst/>
              <a:cxnLst/>
              <a:rect l="l" t="t" r="r" b="b"/>
              <a:pathLst>
                <a:path w="2658632" h="81016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4927"/>
                    <a:pt x="2630692" y="90249"/>
                    <a:pt x="2633232" y="105024"/>
                  </a:cubicBezTo>
                  <a:cubicBezTo>
                    <a:pt x="2633232" y="126365"/>
                    <a:pt x="2645932" y="547174"/>
                    <a:pt x="2652282" y="568515"/>
                  </a:cubicBezTo>
                  <a:cubicBezTo>
                    <a:pt x="2658632" y="600801"/>
                    <a:pt x="2654822" y="633634"/>
                    <a:pt x="2654822" y="665919"/>
                  </a:cubicBezTo>
                  <a:cubicBezTo>
                    <a:pt x="2654822" y="694374"/>
                    <a:pt x="2656092" y="720641"/>
                    <a:pt x="2657362" y="749206"/>
                  </a:cubicBezTo>
                  <a:cubicBezTo>
                    <a:pt x="2657362" y="770797"/>
                    <a:pt x="2657362" y="784766"/>
                    <a:pt x="2657362" y="808897"/>
                  </a:cubicBezTo>
                  <a:cubicBezTo>
                    <a:pt x="2634502" y="808897"/>
                    <a:pt x="2614182" y="810166"/>
                    <a:pt x="2590800" y="808897"/>
                  </a:cubicBezTo>
                  <a:cubicBezTo>
                    <a:pt x="2459581" y="803816"/>
                    <a:pt x="2326343" y="810166"/>
                    <a:pt x="2195124" y="805087"/>
                  </a:cubicBezTo>
                  <a:cubicBezTo>
                    <a:pt x="2116392" y="801277"/>
                    <a:pt x="2039680" y="803816"/>
                    <a:pt x="1960948" y="801277"/>
                  </a:cubicBezTo>
                  <a:cubicBezTo>
                    <a:pt x="1924611" y="800006"/>
                    <a:pt x="1888273" y="798737"/>
                    <a:pt x="1851936" y="797466"/>
                  </a:cubicBezTo>
                  <a:cubicBezTo>
                    <a:pt x="1829729" y="797466"/>
                    <a:pt x="1809542" y="798737"/>
                    <a:pt x="1787335" y="798737"/>
                  </a:cubicBezTo>
                  <a:cubicBezTo>
                    <a:pt x="1730810" y="797466"/>
                    <a:pt x="1575366" y="798737"/>
                    <a:pt x="1518841" y="797466"/>
                  </a:cubicBezTo>
                  <a:cubicBezTo>
                    <a:pt x="1478466" y="796197"/>
                    <a:pt x="670965" y="805087"/>
                    <a:pt x="630590" y="803816"/>
                  </a:cubicBezTo>
                  <a:cubicBezTo>
                    <a:pt x="620496" y="803816"/>
                    <a:pt x="608383" y="805087"/>
                    <a:pt x="598289" y="805087"/>
                  </a:cubicBezTo>
                  <a:cubicBezTo>
                    <a:pt x="574064" y="805087"/>
                    <a:pt x="551858" y="806356"/>
                    <a:pt x="527633" y="806356"/>
                  </a:cubicBezTo>
                  <a:cubicBezTo>
                    <a:pt x="467070" y="806356"/>
                    <a:pt x="408527" y="805087"/>
                    <a:pt x="347964" y="803816"/>
                  </a:cubicBezTo>
                  <a:cubicBezTo>
                    <a:pt x="311626" y="802547"/>
                    <a:pt x="275289" y="801277"/>
                    <a:pt x="240970" y="800006"/>
                  </a:cubicBezTo>
                  <a:cubicBezTo>
                    <a:pt x="176370" y="798737"/>
                    <a:pt x="111770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792387"/>
                  </a:moveTo>
                  <a:cubicBezTo>
                    <a:pt x="2635772" y="775877"/>
                    <a:pt x="2637042" y="763177"/>
                    <a:pt x="2637042" y="750477"/>
                  </a:cubicBezTo>
                  <a:cubicBezTo>
                    <a:pt x="2635772" y="717905"/>
                    <a:pt x="2634502" y="688902"/>
                    <a:pt x="2634502" y="657711"/>
                  </a:cubicBezTo>
                  <a:cubicBezTo>
                    <a:pt x="2634502" y="643483"/>
                    <a:pt x="2637042" y="629256"/>
                    <a:pt x="2635772" y="615028"/>
                  </a:cubicBezTo>
                  <a:cubicBezTo>
                    <a:pt x="2635772" y="601895"/>
                    <a:pt x="2634502" y="588215"/>
                    <a:pt x="2633232" y="575082"/>
                  </a:cubicBezTo>
                  <a:cubicBezTo>
                    <a:pt x="2628152" y="554835"/>
                    <a:pt x="2616722" y="135668"/>
                    <a:pt x="2616722" y="115421"/>
                  </a:cubicBezTo>
                  <a:cubicBezTo>
                    <a:pt x="2614182" y="98457"/>
                    <a:pt x="2611642" y="80946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338" y="774607"/>
                    <a:pt x="93601" y="775877"/>
                    <a:pt x="119845" y="775877"/>
                  </a:cubicBezTo>
                  <a:cubicBezTo>
                    <a:pt x="158201" y="775877"/>
                    <a:pt x="198576" y="773337"/>
                    <a:pt x="236932" y="775877"/>
                  </a:cubicBezTo>
                  <a:cubicBezTo>
                    <a:pt x="299514" y="779687"/>
                    <a:pt x="362095" y="782227"/>
                    <a:pt x="424677" y="780957"/>
                  </a:cubicBezTo>
                  <a:cubicBezTo>
                    <a:pt x="465052" y="779687"/>
                    <a:pt x="503408" y="782227"/>
                    <a:pt x="543783" y="782227"/>
                  </a:cubicBezTo>
                  <a:cubicBezTo>
                    <a:pt x="602327" y="782227"/>
                    <a:pt x="660871" y="780957"/>
                    <a:pt x="719415" y="782227"/>
                  </a:cubicBezTo>
                  <a:cubicBezTo>
                    <a:pt x="806221" y="783497"/>
                    <a:pt x="1759073" y="773337"/>
                    <a:pt x="1847898" y="775877"/>
                  </a:cubicBezTo>
                  <a:cubicBezTo>
                    <a:pt x="1886255" y="777147"/>
                    <a:pt x="1924611" y="778416"/>
                    <a:pt x="1960948" y="778416"/>
                  </a:cubicBezTo>
                  <a:cubicBezTo>
                    <a:pt x="2027567" y="780957"/>
                    <a:pt x="2092167" y="777147"/>
                    <a:pt x="2158786" y="780957"/>
                  </a:cubicBezTo>
                  <a:cubicBezTo>
                    <a:pt x="2213293" y="783497"/>
                    <a:pt x="2267799" y="783497"/>
                    <a:pt x="2322305" y="786037"/>
                  </a:cubicBezTo>
                  <a:cubicBezTo>
                    <a:pt x="2403056" y="789847"/>
                    <a:pt x="2483806" y="792387"/>
                    <a:pt x="2564556" y="793657"/>
                  </a:cubicBezTo>
                  <a:cubicBezTo>
                    <a:pt x="2594837" y="793657"/>
                    <a:pt x="2614182" y="792387"/>
                    <a:pt x="2634502" y="79238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rot="-3097502">
            <a:off x="-39680" y="6278514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0" y="0"/>
                </a:moveTo>
                <a:lnTo>
                  <a:pt x="1024663" y="0"/>
                </a:lnTo>
                <a:lnTo>
                  <a:pt x="1024663" y="874440"/>
                </a:lnTo>
                <a:lnTo>
                  <a:pt x="0" y="87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923" r="-129842" b="-15811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027812" y="3505671"/>
            <a:ext cx="5545304" cy="5971704"/>
            <a:chOff x="0" y="0"/>
            <a:chExt cx="2747333" cy="2958586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724473" cy="2930646"/>
            </a:xfrm>
            <a:custGeom>
              <a:avLst/>
              <a:gdLst/>
              <a:ahLst/>
              <a:cxnLst/>
              <a:rect l="l" t="t" r="r" b="b"/>
              <a:pathLst>
                <a:path w="2724473" h="2930646">
                  <a:moveTo>
                    <a:pt x="2724473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56456" y="0"/>
                  </a:lnTo>
                  <a:lnTo>
                    <a:pt x="270542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2753683" cy="2957316"/>
            </a:xfrm>
            <a:custGeom>
              <a:avLst/>
              <a:gdLst/>
              <a:ahLst/>
              <a:cxnLst/>
              <a:rect l="l" t="t" r="r" b="b"/>
              <a:pathLst>
                <a:path w="2753683" h="2957316">
                  <a:moveTo>
                    <a:pt x="2719393" y="21590"/>
                  </a:moveTo>
                  <a:cubicBezTo>
                    <a:pt x="2720663" y="34290"/>
                    <a:pt x="2720663" y="44450"/>
                    <a:pt x="2721933" y="54610"/>
                  </a:cubicBezTo>
                  <a:cubicBezTo>
                    <a:pt x="2724473" y="108150"/>
                    <a:pt x="2725743" y="171590"/>
                    <a:pt x="2728283" y="232765"/>
                  </a:cubicBezTo>
                  <a:cubicBezTo>
                    <a:pt x="2728283" y="321128"/>
                    <a:pt x="2740983" y="2063474"/>
                    <a:pt x="2747333" y="2151837"/>
                  </a:cubicBezTo>
                  <a:cubicBezTo>
                    <a:pt x="2753683" y="2285516"/>
                    <a:pt x="2749873" y="2421459"/>
                    <a:pt x="2749873" y="2555137"/>
                  </a:cubicBezTo>
                  <a:cubicBezTo>
                    <a:pt x="2749873" y="2672955"/>
                    <a:pt x="2751143" y="2781710"/>
                    <a:pt x="2752413" y="2896356"/>
                  </a:cubicBezTo>
                  <a:cubicBezTo>
                    <a:pt x="2752413" y="2917946"/>
                    <a:pt x="2752413" y="2931916"/>
                    <a:pt x="2752413" y="2956046"/>
                  </a:cubicBezTo>
                  <a:cubicBezTo>
                    <a:pt x="2729553" y="2956046"/>
                    <a:pt x="2709233" y="2957316"/>
                    <a:pt x="2685542" y="2956046"/>
                  </a:cubicBezTo>
                  <a:cubicBezTo>
                    <a:pt x="2549424" y="2950966"/>
                    <a:pt x="2411211" y="2957316"/>
                    <a:pt x="2275092" y="2952236"/>
                  </a:cubicBezTo>
                  <a:cubicBezTo>
                    <a:pt x="2193421" y="2948426"/>
                    <a:pt x="2113844" y="2950966"/>
                    <a:pt x="2032172" y="2948426"/>
                  </a:cubicBezTo>
                  <a:cubicBezTo>
                    <a:pt x="1994478" y="2947156"/>
                    <a:pt x="1956783" y="2945886"/>
                    <a:pt x="1919089" y="2944616"/>
                  </a:cubicBezTo>
                  <a:cubicBezTo>
                    <a:pt x="1896053" y="2944616"/>
                    <a:pt x="1875112" y="2945886"/>
                    <a:pt x="1852076" y="2945886"/>
                  </a:cubicBezTo>
                  <a:cubicBezTo>
                    <a:pt x="1793441" y="2944616"/>
                    <a:pt x="1632192" y="2945886"/>
                    <a:pt x="1573557" y="2944616"/>
                  </a:cubicBezTo>
                  <a:cubicBezTo>
                    <a:pt x="1531674" y="2943346"/>
                    <a:pt x="694020" y="2952236"/>
                    <a:pt x="652137" y="2950966"/>
                  </a:cubicBezTo>
                  <a:cubicBezTo>
                    <a:pt x="641666" y="2950966"/>
                    <a:pt x="629102" y="2952236"/>
                    <a:pt x="618631" y="2952236"/>
                  </a:cubicBezTo>
                  <a:cubicBezTo>
                    <a:pt x="593501" y="2952236"/>
                    <a:pt x="570466" y="2953506"/>
                    <a:pt x="545336" y="2953506"/>
                  </a:cubicBezTo>
                  <a:cubicBezTo>
                    <a:pt x="482512" y="2953506"/>
                    <a:pt x="421782" y="2952236"/>
                    <a:pt x="358958" y="2950966"/>
                  </a:cubicBezTo>
                  <a:cubicBezTo>
                    <a:pt x="321264" y="2949696"/>
                    <a:pt x="283569" y="2948426"/>
                    <a:pt x="247969" y="2947156"/>
                  </a:cubicBezTo>
                  <a:cubicBezTo>
                    <a:pt x="180957" y="2945886"/>
                    <a:pt x="113944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91" y="30480"/>
                    <a:pt x="95097" y="29210"/>
                  </a:cubicBezTo>
                  <a:cubicBezTo>
                    <a:pt x="151639" y="25400"/>
                    <a:pt x="208180" y="22860"/>
                    <a:pt x="266816" y="20320"/>
                  </a:cubicBezTo>
                  <a:cubicBezTo>
                    <a:pt x="306605" y="17780"/>
                    <a:pt x="346393" y="16510"/>
                    <a:pt x="384088" y="13970"/>
                  </a:cubicBezTo>
                  <a:cubicBezTo>
                    <a:pt x="421782" y="11430"/>
                    <a:pt x="461571" y="8890"/>
                    <a:pt x="499265" y="8890"/>
                  </a:cubicBezTo>
                  <a:cubicBezTo>
                    <a:pt x="541148" y="7620"/>
                    <a:pt x="583031" y="10160"/>
                    <a:pt x="624913" y="8890"/>
                  </a:cubicBezTo>
                  <a:cubicBezTo>
                    <a:pt x="677267" y="8890"/>
                    <a:pt x="1625910" y="6350"/>
                    <a:pt x="1678263" y="5080"/>
                  </a:cubicBezTo>
                  <a:cubicBezTo>
                    <a:pt x="1728523" y="3810"/>
                    <a:pt x="1778782" y="2540"/>
                    <a:pt x="1831135" y="2540"/>
                  </a:cubicBezTo>
                  <a:cubicBezTo>
                    <a:pt x="1916995" y="1270"/>
                    <a:pt x="2000760" y="0"/>
                    <a:pt x="2086620" y="0"/>
                  </a:cubicBezTo>
                  <a:cubicBezTo>
                    <a:pt x="2122220" y="0"/>
                    <a:pt x="2159914" y="2540"/>
                    <a:pt x="2195515" y="2540"/>
                  </a:cubicBezTo>
                  <a:cubicBezTo>
                    <a:pt x="2293939" y="3810"/>
                    <a:pt x="2394457" y="5080"/>
                    <a:pt x="2492882" y="7620"/>
                  </a:cubicBezTo>
                  <a:cubicBezTo>
                    <a:pt x="2545235" y="8890"/>
                    <a:pt x="2597589" y="12700"/>
                    <a:pt x="2649942" y="16510"/>
                  </a:cubicBezTo>
                  <a:cubicBezTo>
                    <a:pt x="2662507" y="16510"/>
                    <a:pt x="2675072" y="16510"/>
                    <a:pt x="2685542" y="16510"/>
                  </a:cubicBezTo>
                  <a:cubicBezTo>
                    <a:pt x="2700343" y="17780"/>
                    <a:pt x="2709233" y="20320"/>
                    <a:pt x="2719393" y="21590"/>
                  </a:cubicBezTo>
                  <a:close/>
                  <a:moveTo>
                    <a:pt x="2729553" y="2939536"/>
                  </a:moveTo>
                  <a:cubicBezTo>
                    <a:pt x="2730823" y="2923026"/>
                    <a:pt x="2732093" y="2910326"/>
                    <a:pt x="2732093" y="2897626"/>
                  </a:cubicBezTo>
                  <a:cubicBezTo>
                    <a:pt x="2730823" y="2770382"/>
                    <a:pt x="2729553" y="2650298"/>
                    <a:pt x="2729553" y="2521151"/>
                  </a:cubicBezTo>
                  <a:cubicBezTo>
                    <a:pt x="2729553" y="2462242"/>
                    <a:pt x="2732093" y="2403334"/>
                    <a:pt x="2730823" y="2344424"/>
                  </a:cubicBezTo>
                  <a:cubicBezTo>
                    <a:pt x="2730823" y="2290047"/>
                    <a:pt x="2729553" y="2233404"/>
                    <a:pt x="2728283" y="2179026"/>
                  </a:cubicBezTo>
                  <a:cubicBezTo>
                    <a:pt x="2723203" y="2095194"/>
                    <a:pt x="2711773" y="359646"/>
                    <a:pt x="2711773" y="275814"/>
                  </a:cubicBezTo>
                  <a:cubicBezTo>
                    <a:pt x="2709233" y="205576"/>
                    <a:pt x="2706693" y="133073"/>
                    <a:pt x="2704153" y="63500"/>
                  </a:cubicBezTo>
                  <a:cubicBezTo>
                    <a:pt x="2702883" y="44450"/>
                    <a:pt x="2701613" y="43180"/>
                    <a:pt x="2679260" y="41910"/>
                  </a:cubicBezTo>
                  <a:cubicBezTo>
                    <a:pt x="2672978" y="41910"/>
                    <a:pt x="2668789" y="41910"/>
                    <a:pt x="2662507" y="40640"/>
                  </a:cubicBezTo>
                  <a:cubicBezTo>
                    <a:pt x="2610154" y="36830"/>
                    <a:pt x="2555706" y="31750"/>
                    <a:pt x="2503353" y="30480"/>
                  </a:cubicBezTo>
                  <a:cubicBezTo>
                    <a:pt x="2375610" y="26670"/>
                    <a:pt x="2245774" y="25400"/>
                    <a:pt x="2118032" y="22860"/>
                  </a:cubicBezTo>
                  <a:cubicBezTo>
                    <a:pt x="2099185" y="22860"/>
                    <a:pt x="2078243" y="22860"/>
                    <a:pt x="2059396" y="22860"/>
                  </a:cubicBezTo>
                  <a:cubicBezTo>
                    <a:pt x="2027984" y="22860"/>
                    <a:pt x="1996572" y="22860"/>
                    <a:pt x="1967254" y="22860"/>
                  </a:cubicBezTo>
                  <a:cubicBezTo>
                    <a:pt x="1900242" y="22860"/>
                    <a:pt x="1833229" y="22860"/>
                    <a:pt x="1768311" y="24130"/>
                  </a:cubicBezTo>
                  <a:cubicBezTo>
                    <a:pt x="1711770" y="25400"/>
                    <a:pt x="758938" y="29210"/>
                    <a:pt x="702396" y="29210"/>
                  </a:cubicBezTo>
                  <a:cubicBezTo>
                    <a:pt x="610254" y="29210"/>
                    <a:pt x="518112" y="26670"/>
                    <a:pt x="425971" y="33020"/>
                  </a:cubicBezTo>
                  <a:cubicBezTo>
                    <a:pt x="377805" y="36830"/>
                    <a:pt x="331734" y="36830"/>
                    <a:pt x="285663" y="38100"/>
                  </a:cubicBezTo>
                  <a:cubicBezTo>
                    <a:pt x="206086" y="41910"/>
                    <a:pt x="126509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779" y="2921756"/>
                    <a:pt x="95097" y="2923026"/>
                    <a:pt x="122321" y="2923026"/>
                  </a:cubicBezTo>
                  <a:cubicBezTo>
                    <a:pt x="162109" y="2923026"/>
                    <a:pt x="203992" y="2920486"/>
                    <a:pt x="243781" y="2923026"/>
                  </a:cubicBezTo>
                  <a:cubicBezTo>
                    <a:pt x="308699" y="2926836"/>
                    <a:pt x="373617" y="2929376"/>
                    <a:pt x="438535" y="2928106"/>
                  </a:cubicBezTo>
                  <a:cubicBezTo>
                    <a:pt x="480418" y="2926836"/>
                    <a:pt x="520207" y="2929376"/>
                    <a:pt x="562089" y="2929376"/>
                  </a:cubicBezTo>
                  <a:cubicBezTo>
                    <a:pt x="622819" y="2929376"/>
                    <a:pt x="683549" y="2928106"/>
                    <a:pt x="744279" y="2929376"/>
                  </a:cubicBezTo>
                  <a:cubicBezTo>
                    <a:pt x="834327" y="2930646"/>
                    <a:pt x="1822759" y="2920486"/>
                    <a:pt x="1914901" y="2923026"/>
                  </a:cubicBezTo>
                  <a:cubicBezTo>
                    <a:pt x="1954689" y="2924296"/>
                    <a:pt x="1994478" y="2925566"/>
                    <a:pt x="2032172" y="2925566"/>
                  </a:cubicBezTo>
                  <a:cubicBezTo>
                    <a:pt x="2101279" y="2928106"/>
                    <a:pt x="2168291" y="2924296"/>
                    <a:pt x="2237398" y="2928106"/>
                  </a:cubicBezTo>
                  <a:cubicBezTo>
                    <a:pt x="2293939" y="2930646"/>
                    <a:pt x="2350481" y="2930646"/>
                    <a:pt x="2407022" y="2933186"/>
                  </a:cubicBezTo>
                  <a:cubicBezTo>
                    <a:pt x="2490788" y="2936996"/>
                    <a:pt x="2574553" y="2939536"/>
                    <a:pt x="2658319" y="2940806"/>
                  </a:cubicBezTo>
                  <a:cubicBezTo>
                    <a:pt x="2689731" y="2940806"/>
                    <a:pt x="2709233" y="2939536"/>
                    <a:pt x="2729553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018287" y="3505671"/>
            <a:ext cx="5554829" cy="1637829"/>
            <a:chOff x="0" y="0"/>
            <a:chExt cx="2752052" cy="811437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2729192" cy="783497"/>
            </a:xfrm>
            <a:custGeom>
              <a:avLst/>
              <a:gdLst/>
              <a:ahLst/>
              <a:cxnLst/>
              <a:rect l="l" t="t" r="r" b="b"/>
              <a:pathLst>
                <a:path w="2729192" h="783497">
                  <a:moveTo>
                    <a:pt x="272919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58809" y="0"/>
                  </a:lnTo>
                  <a:lnTo>
                    <a:pt x="271014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2758402" cy="810166"/>
            </a:xfrm>
            <a:custGeom>
              <a:avLst/>
              <a:gdLst/>
              <a:ahLst/>
              <a:cxnLst/>
              <a:rect l="l" t="t" r="r" b="b"/>
              <a:pathLst>
                <a:path w="2758402" h="810166">
                  <a:moveTo>
                    <a:pt x="2724112" y="21590"/>
                  </a:moveTo>
                  <a:cubicBezTo>
                    <a:pt x="2725382" y="34290"/>
                    <a:pt x="2725382" y="44450"/>
                    <a:pt x="2726652" y="54610"/>
                  </a:cubicBezTo>
                  <a:cubicBezTo>
                    <a:pt x="2729192" y="74927"/>
                    <a:pt x="2730462" y="90249"/>
                    <a:pt x="2733002" y="105024"/>
                  </a:cubicBezTo>
                  <a:cubicBezTo>
                    <a:pt x="2733002" y="126365"/>
                    <a:pt x="2745702" y="547174"/>
                    <a:pt x="2752052" y="568515"/>
                  </a:cubicBezTo>
                  <a:cubicBezTo>
                    <a:pt x="2758402" y="600801"/>
                    <a:pt x="2754592" y="633634"/>
                    <a:pt x="2754592" y="665919"/>
                  </a:cubicBezTo>
                  <a:cubicBezTo>
                    <a:pt x="2754592" y="694374"/>
                    <a:pt x="2755862" y="720641"/>
                    <a:pt x="2757132" y="749206"/>
                  </a:cubicBezTo>
                  <a:cubicBezTo>
                    <a:pt x="2757132" y="770797"/>
                    <a:pt x="2757132" y="784766"/>
                    <a:pt x="2757132" y="808897"/>
                  </a:cubicBezTo>
                  <a:cubicBezTo>
                    <a:pt x="2734272" y="808897"/>
                    <a:pt x="2713952" y="810166"/>
                    <a:pt x="2690246" y="808897"/>
                  </a:cubicBezTo>
                  <a:cubicBezTo>
                    <a:pt x="2553884" y="803816"/>
                    <a:pt x="2415424" y="810166"/>
                    <a:pt x="2279062" y="805087"/>
                  </a:cubicBezTo>
                  <a:cubicBezTo>
                    <a:pt x="2197245" y="801277"/>
                    <a:pt x="2117526" y="803816"/>
                    <a:pt x="2035708" y="801277"/>
                  </a:cubicBezTo>
                  <a:cubicBezTo>
                    <a:pt x="1997946" y="800006"/>
                    <a:pt x="1960185" y="798737"/>
                    <a:pt x="1922423" y="797466"/>
                  </a:cubicBezTo>
                  <a:cubicBezTo>
                    <a:pt x="1899346" y="797466"/>
                    <a:pt x="1878367" y="798737"/>
                    <a:pt x="1855291" y="798737"/>
                  </a:cubicBezTo>
                  <a:cubicBezTo>
                    <a:pt x="1796550" y="797466"/>
                    <a:pt x="1635014" y="798737"/>
                    <a:pt x="1576273" y="797466"/>
                  </a:cubicBezTo>
                  <a:cubicBezTo>
                    <a:pt x="1534316" y="796197"/>
                    <a:pt x="695164" y="805087"/>
                    <a:pt x="653207" y="803816"/>
                  </a:cubicBezTo>
                  <a:cubicBezTo>
                    <a:pt x="642717" y="803816"/>
                    <a:pt x="630130" y="805087"/>
                    <a:pt x="619641" y="805087"/>
                  </a:cubicBezTo>
                  <a:cubicBezTo>
                    <a:pt x="594466" y="805087"/>
                    <a:pt x="571390" y="806356"/>
                    <a:pt x="546215" y="806356"/>
                  </a:cubicBezTo>
                  <a:cubicBezTo>
                    <a:pt x="483279" y="806356"/>
                    <a:pt x="422440" y="805087"/>
                    <a:pt x="359504" y="803816"/>
                  </a:cubicBezTo>
                  <a:cubicBezTo>
                    <a:pt x="321742" y="802547"/>
                    <a:pt x="283980" y="801277"/>
                    <a:pt x="248316" y="800006"/>
                  </a:cubicBezTo>
                  <a:cubicBezTo>
                    <a:pt x="181184" y="798737"/>
                    <a:pt x="114052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605" y="30480"/>
                    <a:pt x="95171" y="29210"/>
                  </a:cubicBezTo>
                  <a:cubicBezTo>
                    <a:pt x="151814" y="25400"/>
                    <a:pt x="208457" y="22860"/>
                    <a:pt x="267197" y="20320"/>
                  </a:cubicBezTo>
                  <a:cubicBezTo>
                    <a:pt x="307057" y="17780"/>
                    <a:pt x="346917" y="16510"/>
                    <a:pt x="384679" y="13970"/>
                  </a:cubicBezTo>
                  <a:cubicBezTo>
                    <a:pt x="422440" y="11430"/>
                    <a:pt x="462300" y="8890"/>
                    <a:pt x="500062" y="8890"/>
                  </a:cubicBezTo>
                  <a:cubicBezTo>
                    <a:pt x="542019" y="7620"/>
                    <a:pt x="583977" y="10160"/>
                    <a:pt x="625934" y="8890"/>
                  </a:cubicBezTo>
                  <a:cubicBezTo>
                    <a:pt x="678381" y="8890"/>
                    <a:pt x="1628720" y="6350"/>
                    <a:pt x="1681167" y="5080"/>
                  </a:cubicBezTo>
                  <a:cubicBezTo>
                    <a:pt x="1731516" y="3810"/>
                    <a:pt x="1781865" y="2540"/>
                    <a:pt x="1834312" y="2540"/>
                  </a:cubicBezTo>
                  <a:cubicBezTo>
                    <a:pt x="1920325" y="1270"/>
                    <a:pt x="2004240" y="0"/>
                    <a:pt x="2090253" y="0"/>
                  </a:cubicBezTo>
                  <a:cubicBezTo>
                    <a:pt x="2125917" y="0"/>
                    <a:pt x="2163679" y="2540"/>
                    <a:pt x="2199343" y="2540"/>
                  </a:cubicBezTo>
                  <a:cubicBezTo>
                    <a:pt x="2297943" y="3810"/>
                    <a:pt x="2398641" y="5080"/>
                    <a:pt x="2497241" y="7620"/>
                  </a:cubicBezTo>
                  <a:cubicBezTo>
                    <a:pt x="2549688" y="8890"/>
                    <a:pt x="2602135" y="12700"/>
                    <a:pt x="2654582" y="16510"/>
                  </a:cubicBezTo>
                  <a:cubicBezTo>
                    <a:pt x="2667169" y="16510"/>
                    <a:pt x="2679757" y="16510"/>
                    <a:pt x="2690246" y="16510"/>
                  </a:cubicBezTo>
                  <a:cubicBezTo>
                    <a:pt x="2705062" y="17780"/>
                    <a:pt x="2713952" y="20320"/>
                    <a:pt x="2724112" y="21590"/>
                  </a:cubicBezTo>
                  <a:close/>
                  <a:moveTo>
                    <a:pt x="2734272" y="792387"/>
                  </a:moveTo>
                  <a:cubicBezTo>
                    <a:pt x="2735542" y="775877"/>
                    <a:pt x="2736812" y="763177"/>
                    <a:pt x="2736812" y="750477"/>
                  </a:cubicBezTo>
                  <a:cubicBezTo>
                    <a:pt x="2735542" y="717905"/>
                    <a:pt x="2734272" y="688902"/>
                    <a:pt x="2734272" y="657711"/>
                  </a:cubicBezTo>
                  <a:cubicBezTo>
                    <a:pt x="2734272" y="643483"/>
                    <a:pt x="2736812" y="629256"/>
                    <a:pt x="2735542" y="615028"/>
                  </a:cubicBezTo>
                  <a:cubicBezTo>
                    <a:pt x="2735542" y="601895"/>
                    <a:pt x="2734272" y="588215"/>
                    <a:pt x="2733002" y="575082"/>
                  </a:cubicBezTo>
                  <a:cubicBezTo>
                    <a:pt x="2727922" y="554835"/>
                    <a:pt x="2716492" y="135668"/>
                    <a:pt x="2716492" y="115421"/>
                  </a:cubicBezTo>
                  <a:cubicBezTo>
                    <a:pt x="2713952" y="98457"/>
                    <a:pt x="2711412" y="80946"/>
                    <a:pt x="2708872" y="63500"/>
                  </a:cubicBezTo>
                  <a:cubicBezTo>
                    <a:pt x="2707602" y="44450"/>
                    <a:pt x="2706332" y="43180"/>
                    <a:pt x="2683952" y="41910"/>
                  </a:cubicBezTo>
                  <a:cubicBezTo>
                    <a:pt x="2677659" y="41910"/>
                    <a:pt x="2673463" y="41910"/>
                    <a:pt x="2667169" y="40640"/>
                  </a:cubicBezTo>
                  <a:cubicBezTo>
                    <a:pt x="2614723" y="36830"/>
                    <a:pt x="2560178" y="31750"/>
                    <a:pt x="2507731" y="30480"/>
                  </a:cubicBezTo>
                  <a:cubicBezTo>
                    <a:pt x="2379760" y="26670"/>
                    <a:pt x="2249692" y="25400"/>
                    <a:pt x="2121721" y="22860"/>
                  </a:cubicBezTo>
                  <a:cubicBezTo>
                    <a:pt x="2102840" y="22860"/>
                    <a:pt x="2081862" y="22860"/>
                    <a:pt x="2062981" y="22860"/>
                  </a:cubicBezTo>
                  <a:cubicBezTo>
                    <a:pt x="2031513" y="22860"/>
                    <a:pt x="2000044" y="22860"/>
                    <a:pt x="1970674" y="22860"/>
                  </a:cubicBezTo>
                  <a:cubicBezTo>
                    <a:pt x="1903542" y="22860"/>
                    <a:pt x="1836410" y="22860"/>
                    <a:pt x="1771376" y="24130"/>
                  </a:cubicBezTo>
                  <a:cubicBezTo>
                    <a:pt x="1714733" y="25400"/>
                    <a:pt x="760199" y="29210"/>
                    <a:pt x="703556" y="29210"/>
                  </a:cubicBezTo>
                  <a:cubicBezTo>
                    <a:pt x="611249" y="29210"/>
                    <a:pt x="518943" y="26670"/>
                    <a:pt x="426636" y="33020"/>
                  </a:cubicBezTo>
                  <a:cubicBezTo>
                    <a:pt x="378385" y="36830"/>
                    <a:pt x="332232" y="36830"/>
                    <a:pt x="286078" y="38100"/>
                  </a:cubicBezTo>
                  <a:cubicBezTo>
                    <a:pt x="206359" y="41910"/>
                    <a:pt x="126640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801" y="774607"/>
                    <a:pt x="95171" y="775877"/>
                    <a:pt x="122444" y="775877"/>
                  </a:cubicBezTo>
                  <a:cubicBezTo>
                    <a:pt x="162303" y="775877"/>
                    <a:pt x="204261" y="773337"/>
                    <a:pt x="244121" y="775877"/>
                  </a:cubicBezTo>
                  <a:cubicBezTo>
                    <a:pt x="309155" y="779687"/>
                    <a:pt x="374189" y="782227"/>
                    <a:pt x="439223" y="780957"/>
                  </a:cubicBezTo>
                  <a:cubicBezTo>
                    <a:pt x="481181" y="779687"/>
                    <a:pt x="521041" y="782227"/>
                    <a:pt x="562998" y="782227"/>
                  </a:cubicBezTo>
                  <a:cubicBezTo>
                    <a:pt x="623837" y="782227"/>
                    <a:pt x="684675" y="780957"/>
                    <a:pt x="745514" y="782227"/>
                  </a:cubicBezTo>
                  <a:cubicBezTo>
                    <a:pt x="835722" y="783497"/>
                    <a:pt x="1825920" y="773337"/>
                    <a:pt x="1918227" y="775877"/>
                  </a:cubicBezTo>
                  <a:cubicBezTo>
                    <a:pt x="1958087" y="777147"/>
                    <a:pt x="1997946" y="778416"/>
                    <a:pt x="2035708" y="778416"/>
                  </a:cubicBezTo>
                  <a:cubicBezTo>
                    <a:pt x="2104938" y="780957"/>
                    <a:pt x="2172070" y="777147"/>
                    <a:pt x="2241300" y="780957"/>
                  </a:cubicBezTo>
                  <a:cubicBezTo>
                    <a:pt x="2297943" y="783497"/>
                    <a:pt x="2354586" y="783497"/>
                    <a:pt x="2411228" y="786037"/>
                  </a:cubicBezTo>
                  <a:cubicBezTo>
                    <a:pt x="2495144" y="789847"/>
                    <a:pt x="2579059" y="792387"/>
                    <a:pt x="2662974" y="793657"/>
                  </a:cubicBezTo>
                  <a:cubicBezTo>
                    <a:pt x="2694442" y="793657"/>
                    <a:pt x="2713952" y="792387"/>
                    <a:pt x="2734272" y="79238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 rot="3146976" flipH="1">
            <a:off x="17405849" y="6527865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1024663" y="0"/>
                </a:moveTo>
                <a:lnTo>
                  <a:pt x="0" y="0"/>
                </a:lnTo>
                <a:lnTo>
                  <a:pt x="0" y="874441"/>
                </a:lnTo>
                <a:lnTo>
                  <a:pt x="1024663" y="874441"/>
                </a:lnTo>
                <a:lnTo>
                  <a:pt x="1024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923" r="-129842" b="-15811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948048"/>
            <a:ext cx="116062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7500" spc="-75">
                <a:solidFill>
                  <a:srgbClr val="000000"/>
                </a:solidFill>
                <a:latin typeface="Gaegu Bold"/>
              </a:rPr>
              <a:t>Laying the foundation...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57723"/>
            <a:ext cx="1226085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Gaegu Bold"/>
              </a:rPr>
              <a:t>Recommended first month tasks and topics to cover for a new hire.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1511" y="3710527"/>
            <a:ext cx="4157329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Day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5541" y="3755386"/>
            <a:ext cx="458753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Month 1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6480631" y="3505671"/>
            <a:ext cx="5353450" cy="5971704"/>
            <a:chOff x="0" y="0"/>
            <a:chExt cx="2652282" cy="2958586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10800000">
            <a:off x="6457750" y="3472173"/>
            <a:ext cx="5353450" cy="1671327"/>
            <a:chOff x="0" y="0"/>
            <a:chExt cx="2652282" cy="828033"/>
          </a:xfrm>
        </p:grpSpPr>
        <p:sp>
          <p:nvSpPr>
            <p:cNvPr id="24" name="Freeform 24"/>
            <p:cNvSpPr/>
            <p:nvPr/>
          </p:nvSpPr>
          <p:spPr>
            <a:xfrm>
              <a:off x="10160" y="16510"/>
              <a:ext cx="2629422" cy="800093"/>
            </a:xfrm>
            <a:custGeom>
              <a:avLst/>
              <a:gdLst/>
              <a:ahLst/>
              <a:cxnLst/>
              <a:rect l="l" t="t" r="r" b="b"/>
              <a:pathLst>
                <a:path w="2629422" h="800093">
                  <a:moveTo>
                    <a:pt x="2629422" y="800093"/>
                  </a:moveTo>
                  <a:lnTo>
                    <a:pt x="0" y="792473"/>
                  </a:lnTo>
                  <a:lnTo>
                    <a:pt x="0" y="290720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3810" y="0"/>
              <a:ext cx="2658632" cy="826763"/>
            </a:xfrm>
            <a:custGeom>
              <a:avLst/>
              <a:gdLst/>
              <a:ahLst/>
              <a:cxnLst/>
              <a:rect l="l" t="t" r="r" b="b"/>
              <a:pathLst>
                <a:path w="2658632" h="826763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5184"/>
                    <a:pt x="2630692" y="90878"/>
                    <a:pt x="2633232" y="106011"/>
                  </a:cubicBezTo>
                  <a:cubicBezTo>
                    <a:pt x="2633232" y="127871"/>
                    <a:pt x="2645932" y="558894"/>
                    <a:pt x="2652282" y="580753"/>
                  </a:cubicBezTo>
                  <a:cubicBezTo>
                    <a:pt x="2658632" y="613822"/>
                    <a:pt x="2654822" y="647452"/>
                    <a:pt x="2654822" y="680522"/>
                  </a:cubicBezTo>
                  <a:cubicBezTo>
                    <a:pt x="2654822" y="709668"/>
                    <a:pt x="2656092" y="736571"/>
                    <a:pt x="2657362" y="765802"/>
                  </a:cubicBezTo>
                  <a:cubicBezTo>
                    <a:pt x="2657362" y="787393"/>
                    <a:pt x="2657362" y="801363"/>
                    <a:pt x="2657362" y="825493"/>
                  </a:cubicBezTo>
                  <a:cubicBezTo>
                    <a:pt x="2634502" y="825493"/>
                    <a:pt x="2614182" y="826763"/>
                    <a:pt x="2590800" y="825493"/>
                  </a:cubicBezTo>
                  <a:cubicBezTo>
                    <a:pt x="2459581" y="820413"/>
                    <a:pt x="2326343" y="826763"/>
                    <a:pt x="2195124" y="821683"/>
                  </a:cubicBezTo>
                  <a:cubicBezTo>
                    <a:pt x="2116392" y="817873"/>
                    <a:pt x="2039680" y="820413"/>
                    <a:pt x="1960948" y="817873"/>
                  </a:cubicBezTo>
                  <a:cubicBezTo>
                    <a:pt x="1924611" y="816602"/>
                    <a:pt x="1888273" y="815333"/>
                    <a:pt x="1851936" y="814063"/>
                  </a:cubicBezTo>
                  <a:cubicBezTo>
                    <a:pt x="1829729" y="814063"/>
                    <a:pt x="1809542" y="815333"/>
                    <a:pt x="1787335" y="815333"/>
                  </a:cubicBezTo>
                  <a:cubicBezTo>
                    <a:pt x="1730810" y="814063"/>
                    <a:pt x="1575366" y="815333"/>
                    <a:pt x="1518841" y="814063"/>
                  </a:cubicBezTo>
                  <a:cubicBezTo>
                    <a:pt x="1478466" y="812793"/>
                    <a:pt x="670965" y="821683"/>
                    <a:pt x="630590" y="820413"/>
                  </a:cubicBezTo>
                  <a:cubicBezTo>
                    <a:pt x="620496" y="820413"/>
                    <a:pt x="608383" y="821683"/>
                    <a:pt x="598289" y="821683"/>
                  </a:cubicBezTo>
                  <a:cubicBezTo>
                    <a:pt x="574064" y="821683"/>
                    <a:pt x="551858" y="822952"/>
                    <a:pt x="527633" y="822952"/>
                  </a:cubicBezTo>
                  <a:cubicBezTo>
                    <a:pt x="467070" y="822952"/>
                    <a:pt x="408527" y="821683"/>
                    <a:pt x="347964" y="820413"/>
                  </a:cubicBezTo>
                  <a:cubicBezTo>
                    <a:pt x="311626" y="819143"/>
                    <a:pt x="275289" y="817873"/>
                    <a:pt x="240970" y="816602"/>
                  </a:cubicBezTo>
                  <a:cubicBezTo>
                    <a:pt x="176370" y="815333"/>
                    <a:pt x="111770" y="814063"/>
                    <a:pt x="48260" y="814063"/>
                  </a:cubicBezTo>
                  <a:cubicBezTo>
                    <a:pt x="38100" y="814063"/>
                    <a:pt x="29210" y="814063"/>
                    <a:pt x="19050" y="812793"/>
                  </a:cubicBezTo>
                  <a:cubicBezTo>
                    <a:pt x="10160" y="811523"/>
                    <a:pt x="5080" y="805173"/>
                    <a:pt x="7620" y="796283"/>
                  </a:cubicBezTo>
                  <a:cubicBezTo>
                    <a:pt x="16510" y="764596"/>
                    <a:pt x="12700" y="750584"/>
                    <a:pt x="11430" y="736011"/>
                  </a:cubicBezTo>
                  <a:cubicBezTo>
                    <a:pt x="10160" y="706305"/>
                    <a:pt x="6350" y="677159"/>
                    <a:pt x="7620" y="647452"/>
                  </a:cubicBezTo>
                  <a:cubicBezTo>
                    <a:pt x="5080" y="610459"/>
                    <a:pt x="0" y="152532"/>
                    <a:pt x="7620" y="114979"/>
                  </a:cubicBezTo>
                  <a:cubicBezTo>
                    <a:pt x="8890" y="107693"/>
                    <a:pt x="7620" y="99846"/>
                    <a:pt x="8890" y="92559"/>
                  </a:cubicBezTo>
                  <a:cubicBezTo>
                    <a:pt x="10160" y="80789"/>
                    <a:pt x="12700" y="678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808983"/>
                  </a:moveTo>
                  <a:cubicBezTo>
                    <a:pt x="2635772" y="792473"/>
                    <a:pt x="2637042" y="779773"/>
                    <a:pt x="2637042" y="767073"/>
                  </a:cubicBezTo>
                  <a:cubicBezTo>
                    <a:pt x="2635772" y="733769"/>
                    <a:pt x="2634502" y="704063"/>
                    <a:pt x="2634502" y="672114"/>
                  </a:cubicBezTo>
                  <a:cubicBezTo>
                    <a:pt x="2634502" y="657541"/>
                    <a:pt x="2637042" y="642968"/>
                    <a:pt x="2635772" y="628395"/>
                  </a:cubicBezTo>
                  <a:cubicBezTo>
                    <a:pt x="2635772" y="614943"/>
                    <a:pt x="2634502" y="600931"/>
                    <a:pt x="2633232" y="587479"/>
                  </a:cubicBezTo>
                  <a:cubicBezTo>
                    <a:pt x="2628152" y="566741"/>
                    <a:pt x="2616722" y="137399"/>
                    <a:pt x="2616722" y="116661"/>
                  </a:cubicBezTo>
                  <a:cubicBezTo>
                    <a:pt x="2614182" y="99285"/>
                    <a:pt x="2611642" y="81349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216"/>
                  </a:cubicBezTo>
                  <a:cubicBezTo>
                    <a:pt x="31750" y="76305"/>
                    <a:pt x="31750" y="86394"/>
                    <a:pt x="30480" y="96483"/>
                  </a:cubicBezTo>
                  <a:cubicBezTo>
                    <a:pt x="29210" y="113298"/>
                    <a:pt x="26670" y="129552"/>
                    <a:pt x="25400" y="146367"/>
                  </a:cubicBezTo>
                  <a:cubicBezTo>
                    <a:pt x="20320" y="164303"/>
                    <a:pt x="26670" y="602612"/>
                    <a:pt x="29210" y="620548"/>
                  </a:cubicBezTo>
                  <a:cubicBezTo>
                    <a:pt x="29210" y="639605"/>
                    <a:pt x="29210" y="659223"/>
                    <a:pt x="30480" y="678280"/>
                  </a:cubicBezTo>
                  <a:cubicBezTo>
                    <a:pt x="30480" y="692292"/>
                    <a:pt x="33020" y="706305"/>
                    <a:pt x="33020" y="720317"/>
                  </a:cubicBezTo>
                  <a:cubicBezTo>
                    <a:pt x="33020" y="735450"/>
                    <a:pt x="33020" y="750584"/>
                    <a:pt x="31750" y="767073"/>
                  </a:cubicBezTo>
                  <a:cubicBezTo>
                    <a:pt x="31750" y="770883"/>
                    <a:pt x="31750" y="773423"/>
                    <a:pt x="31750" y="777233"/>
                  </a:cubicBezTo>
                  <a:cubicBezTo>
                    <a:pt x="31750" y="787393"/>
                    <a:pt x="35560" y="791203"/>
                    <a:pt x="44450" y="791203"/>
                  </a:cubicBezTo>
                  <a:cubicBezTo>
                    <a:pt x="65338" y="791203"/>
                    <a:pt x="93601" y="792473"/>
                    <a:pt x="119845" y="792473"/>
                  </a:cubicBezTo>
                  <a:cubicBezTo>
                    <a:pt x="158201" y="792473"/>
                    <a:pt x="198576" y="789933"/>
                    <a:pt x="236932" y="792473"/>
                  </a:cubicBezTo>
                  <a:cubicBezTo>
                    <a:pt x="299514" y="796283"/>
                    <a:pt x="362095" y="798823"/>
                    <a:pt x="424677" y="797553"/>
                  </a:cubicBezTo>
                  <a:cubicBezTo>
                    <a:pt x="465052" y="796283"/>
                    <a:pt x="503408" y="798823"/>
                    <a:pt x="543783" y="798823"/>
                  </a:cubicBezTo>
                  <a:cubicBezTo>
                    <a:pt x="602327" y="798823"/>
                    <a:pt x="660871" y="797553"/>
                    <a:pt x="719415" y="798823"/>
                  </a:cubicBezTo>
                  <a:cubicBezTo>
                    <a:pt x="806221" y="800093"/>
                    <a:pt x="1759073" y="789933"/>
                    <a:pt x="1847898" y="792473"/>
                  </a:cubicBezTo>
                  <a:cubicBezTo>
                    <a:pt x="1886255" y="793743"/>
                    <a:pt x="1924611" y="795013"/>
                    <a:pt x="1960948" y="795013"/>
                  </a:cubicBezTo>
                  <a:cubicBezTo>
                    <a:pt x="2027567" y="797553"/>
                    <a:pt x="2092167" y="793743"/>
                    <a:pt x="2158786" y="797553"/>
                  </a:cubicBezTo>
                  <a:cubicBezTo>
                    <a:pt x="2213293" y="800093"/>
                    <a:pt x="2267799" y="800093"/>
                    <a:pt x="2322305" y="802633"/>
                  </a:cubicBezTo>
                  <a:cubicBezTo>
                    <a:pt x="2403056" y="806443"/>
                    <a:pt x="2483806" y="808983"/>
                    <a:pt x="2564556" y="810253"/>
                  </a:cubicBezTo>
                  <a:cubicBezTo>
                    <a:pt x="2594837" y="810253"/>
                    <a:pt x="2614182" y="808983"/>
                    <a:pt x="2634502" y="80898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6907190" y="3755386"/>
            <a:ext cx="4493266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Week 1</a:t>
            </a:r>
          </a:p>
        </p:txBody>
      </p:sp>
      <p:sp>
        <p:nvSpPr>
          <p:cNvPr id="27" name="Freeform 27"/>
          <p:cNvSpPr/>
          <p:nvPr/>
        </p:nvSpPr>
        <p:spPr>
          <a:xfrm>
            <a:off x="4918064" y="8132444"/>
            <a:ext cx="1210142" cy="2154556"/>
          </a:xfrm>
          <a:custGeom>
            <a:avLst/>
            <a:gdLst/>
            <a:ahLst/>
            <a:cxnLst/>
            <a:rect l="l" t="t" r="r" b="b"/>
            <a:pathLst>
              <a:path w="1210142" h="2154556">
                <a:moveTo>
                  <a:pt x="0" y="0"/>
                </a:moveTo>
                <a:lnTo>
                  <a:pt x="1210142" y="0"/>
                </a:lnTo>
                <a:lnTo>
                  <a:pt x="1210142" y="2154556"/>
                </a:lnTo>
                <a:lnTo>
                  <a:pt x="0" y="2154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633620" y="8250284"/>
            <a:ext cx="1044903" cy="1852118"/>
          </a:xfrm>
          <a:custGeom>
            <a:avLst/>
            <a:gdLst/>
            <a:ahLst/>
            <a:cxnLst/>
            <a:rect l="l" t="t" r="r" b="b"/>
            <a:pathLst>
              <a:path w="1044903" h="1852118">
                <a:moveTo>
                  <a:pt x="0" y="0"/>
                </a:moveTo>
                <a:lnTo>
                  <a:pt x="1044904" y="0"/>
                </a:lnTo>
                <a:lnTo>
                  <a:pt x="1044904" y="1852119"/>
                </a:lnTo>
                <a:lnTo>
                  <a:pt x="0" y="1852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523611" y="8307276"/>
            <a:ext cx="918922" cy="1979724"/>
          </a:xfrm>
          <a:custGeom>
            <a:avLst/>
            <a:gdLst/>
            <a:ahLst/>
            <a:cxnLst/>
            <a:rect l="l" t="t" r="r" b="b"/>
            <a:pathLst>
              <a:path w="918922" h="1979724">
                <a:moveTo>
                  <a:pt x="0" y="0"/>
                </a:moveTo>
                <a:lnTo>
                  <a:pt x="918922" y="0"/>
                </a:lnTo>
                <a:lnTo>
                  <a:pt x="918922" y="1979724"/>
                </a:lnTo>
                <a:lnTo>
                  <a:pt x="0" y="1979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03554" y="5326325"/>
            <a:ext cx="5013242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Welcome - Supervisor &amp; Team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Human Resources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Mission, Vision, Values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Review of schedule 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Review Role &amp; Responsibilities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Tech Set-up &amp; Office Tour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65282" y="5336310"/>
            <a:ext cx="5013242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Strategic plans - org &amp; dept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30, 60, &amp; 90 day plan</a:t>
            </a:r>
          </a:p>
          <a:p>
            <a:pPr marL="1122733" lvl="2" indent="-374244">
              <a:lnSpc>
                <a:spcPts val="3120"/>
              </a:lnSpc>
              <a:buFont typeface="Arial"/>
              <a:buChar char="⚬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Feedback &amp; Evaluation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Establish check-in schedule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Support training, development, and shadowing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Introduce support resources and  transition documents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46058" y="5336310"/>
            <a:ext cx="5013242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Teambuilding Activities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Introduction to key stakeholders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Continued training, development, and shadowing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Review of 30 day goals with updates to support mechanisms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Begin transition of key projects and responsibilities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" y="3505671"/>
            <a:ext cx="5353450" cy="5971704"/>
            <a:chOff x="0" y="0"/>
            <a:chExt cx="2652282" cy="295858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4875" y="3505671"/>
            <a:ext cx="5353450" cy="1637829"/>
            <a:chOff x="0" y="0"/>
            <a:chExt cx="2652282" cy="81143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629422" cy="783497"/>
            </a:xfrm>
            <a:custGeom>
              <a:avLst/>
              <a:gdLst/>
              <a:ahLst/>
              <a:cxnLst/>
              <a:rect l="l" t="t" r="r" b="b"/>
              <a:pathLst>
                <a:path w="2629422" h="783497">
                  <a:moveTo>
                    <a:pt x="262942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658632" cy="810166"/>
            </a:xfrm>
            <a:custGeom>
              <a:avLst/>
              <a:gdLst/>
              <a:ahLst/>
              <a:cxnLst/>
              <a:rect l="l" t="t" r="r" b="b"/>
              <a:pathLst>
                <a:path w="2658632" h="81016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4927"/>
                    <a:pt x="2630692" y="90249"/>
                    <a:pt x="2633232" y="105024"/>
                  </a:cubicBezTo>
                  <a:cubicBezTo>
                    <a:pt x="2633232" y="126365"/>
                    <a:pt x="2645932" y="547174"/>
                    <a:pt x="2652282" y="568515"/>
                  </a:cubicBezTo>
                  <a:cubicBezTo>
                    <a:pt x="2658632" y="600801"/>
                    <a:pt x="2654822" y="633634"/>
                    <a:pt x="2654822" y="665919"/>
                  </a:cubicBezTo>
                  <a:cubicBezTo>
                    <a:pt x="2654822" y="694374"/>
                    <a:pt x="2656092" y="720641"/>
                    <a:pt x="2657362" y="749206"/>
                  </a:cubicBezTo>
                  <a:cubicBezTo>
                    <a:pt x="2657362" y="770797"/>
                    <a:pt x="2657362" y="784766"/>
                    <a:pt x="2657362" y="808897"/>
                  </a:cubicBezTo>
                  <a:cubicBezTo>
                    <a:pt x="2634502" y="808897"/>
                    <a:pt x="2614182" y="810166"/>
                    <a:pt x="2590800" y="808897"/>
                  </a:cubicBezTo>
                  <a:cubicBezTo>
                    <a:pt x="2459581" y="803816"/>
                    <a:pt x="2326343" y="810166"/>
                    <a:pt x="2195124" y="805087"/>
                  </a:cubicBezTo>
                  <a:cubicBezTo>
                    <a:pt x="2116392" y="801277"/>
                    <a:pt x="2039680" y="803816"/>
                    <a:pt x="1960948" y="801277"/>
                  </a:cubicBezTo>
                  <a:cubicBezTo>
                    <a:pt x="1924611" y="800006"/>
                    <a:pt x="1888273" y="798737"/>
                    <a:pt x="1851936" y="797466"/>
                  </a:cubicBezTo>
                  <a:cubicBezTo>
                    <a:pt x="1829729" y="797466"/>
                    <a:pt x="1809542" y="798737"/>
                    <a:pt x="1787335" y="798737"/>
                  </a:cubicBezTo>
                  <a:cubicBezTo>
                    <a:pt x="1730810" y="797466"/>
                    <a:pt x="1575366" y="798737"/>
                    <a:pt x="1518841" y="797466"/>
                  </a:cubicBezTo>
                  <a:cubicBezTo>
                    <a:pt x="1478466" y="796197"/>
                    <a:pt x="670965" y="805087"/>
                    <a:pt x="630590" y="803816"/>
                  </a:cubicBezTo>
                  <a:cubicBezTo>
                    <a:pt x="620496" y="803816"/>
                    <a:pt x="608383" y="805087"/>
                    <a:pt x="598289" y="805087"/>
                  </a:cubicBezTo>
                  <a:cubicBezTo>
                    <a:pt x="574064" y="805087"/>
                    <a:pt x="551858" y="806356"/>
                    <a:pt x="527633" y="806356"/>
                  </a:cubicBezTo>
                  <a:cubicBezTo>
                    <a:pt x="467070" y="806356"/>
                    <a:pt x="408527" y="805087"/>
                    <a:pt x="347964" y="803816"/>
                  </a:cubicBezTo>
                  <a:cubicBezTo>
                    <a:pt x="311626" y="802547"/>
                    <a:pt x="275289" y="801277"/>
                    <a:pt x="240970" y="800006"/>
                  </a:cubicBezTo>
                  <a:cubicBezTo>
                    <a:pt x="176370" y="798737"/>
                    <a:pt x="111770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792387"/>
                  </a:moveTo>
                  <a:cubicBezTo>
                    <a:pt x="2635772" y="775877"/>
                    <a:pt x="2637042" y="763177"/>
                    <a:pt x="2637042" y="750477"/>
                  </a:cubicBezTo>
                  <a:cubicBezTo>
                    <a:pt x="2635772" y="717905"/>
                    <a:pt x="2634502" y="688902"/>
                    <a:pt x="2634502" y="657711"/>
                  </a:cubicBezTo>
                  <a:cubicBezTo>
                    <a:pt x="2634502" y="643483"/>
                    <a:pt x="2637042" y="629256"/>
                    <a:pt x="2635772" y="615028"/>
                  </a:cubicBezTo>
                  <a:cubicBezTo>
                    <a:pt x="2635772" y="601895"/>
                    <a:pt x="2634502" y="588215"/>
                    <a:pt x="2633232" y="575082"/>
                  </a:cubicBezTo>
                  <a:cubicBezTo>
                    <a:pt x="2628152" y="554835"/>
                    <a:pt x="2616722" y="135668"/>
                    <a:pt x="2616722" y="115421"/>
                  </a:cubicBezTo>
                  <a:cubicBezTo>
                    <a:pt x="2614182" y="98457"/>
                    <a:pt x="2611642" y="80946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338" y="774607"/>
                    <a:pt x="93601" y="775877"/>
                    <a:pt x="119845" y="775877"/>
                  </a:cubicBezTo>
                  <a:cubicBezTo>
                    <a:pt x="158201" y="775877"/>
                    <a:pt x="198576" y="773337"/>
                    <a:pt x="236932" y="775877"/>
                  </a:cubicBezTo>
                  <a:cubicBezTo>
                    <a:pt x="299514" y="779687"/>
                    <a:pt x="362095" y="782227"/>
                    <a:pt x="424677" y="780957"/>
                  </a:cubicBezTo>
                  <a:cubicBezTo>
                    <a:pt x="465052" y="779687"/>
                    <a:pt x="503408" y="782227"/>
                    <a:pt x="543783" y="782227"/>
                  </a:cubicBezTo>
                  <a:cubicBezTo>
                    <a:pt x="602327" y="782227"/>
                    <a:pt x="660871" y="780957"/>
                    <a:pt x="719415" y="782227"/>
                  </a:cubicBezTo>
                  <a:cubicBezTo>
                    <a:pt x="806221" y="783497"/>
                    <a:pt x="1759073" y="773337"/>
                    <a:pt x="1847898" y="775877"/>
                  </a:cubicBezTo>
                  <a:cubicBezTo>
                    <a:pt x="1886255" y="777147"/>
                    <a:pt x="1924611" y="778416"/>
                    <a:pt x="1960948" y="778416"/>
                  </a:cubicBezTo>
                  <a:cubicBezTo>
                    <a:pt x="2027567" y="780957"/>
                    <a:pt x="2092167" y="777147"/>
                    <a:pt x="2158786" y="780957"/>
                  </a:cubicBezTo>
                  <a:cubicBezTo>
                    <a:pt x="2213293" y="783497"/>
                    <a:pt x="2267799" y="783497"/>
                    <a:pt x="2322305" y="786037"/>
                  </a:cubicBezTo>
                  <a:cubicBezTo>
                    <a:pt x="2403056" y="789847"/>
                    <a:pt x="2483806" y="792387"/>
                    <a:pt x="2564556" y="793657"/>
                  </a:cubicBezTo>
                  <a:cubicBezTo>
                    <a:pt x="2594837" y="793657"/>
                    <a:pt x="2614182" y="792387"/>
                    <a:pt x="2634502" y="79238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rot="-3097502">
            <a:off x="-39680" y="6278514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0" y="0"/>
                </a:moveTo>
                <a:lnTo>
                  <a:pt x="1024663" y="0"/>
                </a:lnTo>
                <a:lnTo>
                  <a:pt x="1024663" y="874440"/>
                </a:lnTo>
                <a:lnTo>
                  <a:pt x="0" y="87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923" r="-129842" b="-15811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027812" y="3505671"/>
            <a:ext cx="5545304" cy="5971704"/>
            <a:chOff x="0" y="0"/>
            <a:chExt cx="2747333" cy="2958586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724473" cy="2930646"/>
            </a:xfrm>
            <a:custGeom>
              <a:avLst/>
              <a:gdLst/>
              <a:ahLst/>
              <a:cxnLst/>
              <a:rect l="l" t="t" r="r" b="b"/>
              <a:pathLst>
                <a:path w="2724473" h="2930646">
                  <a:moveTo>
                    <a:pt x="2724473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56456" y="0"/>
                  </a:lnTo>
                  <a:lnTo>
                    <a:pt x="270542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2753683" cy="2957316"/>
            </a:xfrm>
            <a:custGeom>
              <a:avLst/>
              <a:gdLst/>
              <a:ahLst/>
              <a:cxnLst/>
              <a:rect l="l" t="t" r="r" b="b"/>
              <a:pathLst>
                <a:path w="2753683" h="2957316">
                  <a:moveTo>
                    <a:pt x="2719393" y="21590"/>
                  </a:moveTo>
                  <a:cubicBezTo>
                    <a:pt x="2720663" y="34290"/>
                    <a:pt x="2720663" y="44450"/>
                    <a:pt x="2721933" y="54610"/>
                  </a:cubicBezTo>
                  <a:cubicBezTo>
                    <a:pt x="2724473" y="108150"/>
                    <a:pt x="2725743" y="171590"/>
                    <a:pt x="2728283" y="232765"/>
                  </a:cubicBezTo>
                  <a:cubicBezTo>
                    <a:pt x="2728283" y="321128"/>
                    <a:pt x="2740983" y="2063474"/>
                    <a:pt x="2747333" y="2151837"/>
                  </a:cubicBezTo>
                  <a:cubicBezTo>
                    <a:pt x="2753683" y="2285516"/>
                    <a:pt x="2749873" y="2421459"/>
                    <a:pt x="2749873" y="2555137"/>
                  </a:cubicBezTo>
                  <a:cubicBezTo>
                    <a:pt x="2749873" y="2672955"/>
                    <a:pt x="2751143" y="2781710"/>
                    <a:pt x="2752413" y="2896356"/>
                  </a:cubicBezTo>
                  <a:cubicBezTo>
                    <a:pt x="2752413" y="2917946"/>
                    <a:pt x="2752413" y="2931916"/>
                    <a:pt x="2752413" y="2956046"/>
                  </a:cubicBezTo>
                  <a:cubicBezTo>
                    <a:pt x="2729553" y="2956046"/>
                    <a:pt x="2709233" y="2957316"/>
                    <a:pt x="2685542" y="2956046"/>
                  </a:cubicBezTo>
                  <a:cubicBezTo>
                    <a:pt x="2549424" y="2950966"/>
                    <a:pt x="2411211" y="2957316"/>
                    <a:pt x="2275092" y="2952236"/>
                  </a:cubicBezTo>
                  <a:cubicBezTo>
                    <a:pt x="2193421" y="2948426"/>
                    <a:pt x="2113844" y="2950966"/>
                    <a:pt x="2032172" y="2948426"/>
                  </a:cubicBezTo>
                  <a:cubicBezTo>
                    <a:pt x="1994478" y="2947156"/>
                    <a:pt x="1956783" y="2945886"/>
                    <a:pt x="1919089" y="2944616"/>
                  </a:cubicBezTo>
                  <a:cubicBezTo>
                    <a:pt x="1896053" y="2944616"/>
                    <a:pt x="1875112" y="2945886"/>
                    <a:pt x="1852076" y="2945886"/>
                  </a:cubicBezTo>
                  <a:cubicBezTo>
                    <a:pt x="1793441" y="2944616"/>
                    <a:pt x="1632192" y="2945886"/>
                    <a:pt x="1573557" y="2944616"/>
                  </a:cubicBezTo>
                  <a:cubicBezTo>
                    <a:pt x="1531674" y="2943346"/>
                    <a:pt x="694020" y="2952236"/>
                    <a:pt x="652137" y="2950966"/>
                  </a:cubicBezTo>
                  <a:cubicBezTo>
                    <a:pt x="641666" y="2950966"/>
                    <a:pt x="629102" y="2952236"/>
                    <a:pt x="618631" y="2952236"/>
                  </a:cubicBezTo>
                  <a:cubicBezTo>
                    <a:pt x="593501" y="2952236"/>
                    <a:pt x="570466" y="2953506"/>
                    <a:pt x="545336" y="2953506"/>
                  </a:cubicBezTo>
                  <a:cubicBezTo>
                    <a:pt x="482512" y="2953506"/>
                    <a:pt x="421782" y="2952236"/>
                    <a:pt x="358958" y="2950966"/>
                  </a:cubicBezTo>
                  <a:cubicBezTo>
                    <a:pt x="321264" y="2949696"/>
                    <a:pt x="283569" y="2948426"/>
                    <a:pt x="247969" y="2947156"/>
                  </a:cubicBezTo>
                  <a:cubicBezTo>
                    <a:pt x="180957" y="2945886"/>
                    <a:pt x="113944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91" y="30480"/>
                    <a:pt x="95097" y="29210"/>
                  </a:cubicBezTo>
                  <a:cubicBezTo>
                    <a:pt x="151639" y="25400"/>
                    <a:pt x="208180" y="22860"/>
                    <a:pt x="266816" y="20320"/>
                  </a:cubicBezTo>
                  <a:cubicBezTo>
                    <a:pt x="306605" y="17780"/>
                    <a:pt x="346393" y="16510"/>
                    <a:pt x="384088" y="13970"/>
                  </a:cubicBezTo>
                  <a:cubicBezTo>
                    <a:pt x="421782" y="11430"/>
                    <a:pt x="461571" y="8890"/>
                    <a:pt x="499265" y="8890"/>
                  </a:cubicBezTo>
                  <a:cubicBezTo>
                    <a:pt x="541148" y="7620"/>
                    <a:pt x="583031" y="10160"/>
                    <a:pt x="624913" y="8890"/>
                  </a:cubicBezTo>
                  <a:cubicBezTo>
                    <a:pt x="677267" y="8890"/>
                    <a:pt x="1625910" y="6350"/>
                    <a:pt x="1678263" y="5080"/>
                  </a:cubicBezTo>
                  <a:cubicBezTo>
                    <a:pt x="1728523" y="3810"/>
                    <a:pt x="1778782" y="2540"/>
                    <a:pt x="1831135" y="2540"/>
                  </a:cubicBezTo>
                  <a:cubicBezTo>
                    <a:pt x="1916995" y="1270"/>
                    <a:pt x="2000760" y="0"/>
                    <a:pt x="2086620" y="0"/>
                  </a:cubicBezTo>
                  <a:cubicBezTo>
                    <a:pt x="2122220" y="0"/>
                    <a:pt x="2159914" y="2540"/>
                    <a:pt x="2195515" y="2540"/>
                  </a:cubicBezTo>
                  <a:cubicBezTo>
                    <a:pt x="2293939" y="3810"/>
                    <a:pt x="2394457" y="5080"/>
                    <a:pt x="2492882" y="7620"/>
                  </a:cubicBezTo>
                  <a:cubicBezTo>
                    <a:pt x="2545235" y="8890"/>
                    <a:pt x="2597589" y="12700"/>
                    <a:pt x="2649942" y="16510"/>
                  </a:cubicBezTo>
                  <a:cubicBezTo>
                    <a:pt x="2662507" y="16510"/>
                    <a:pt x="2675072" y="16510"/>
                    <a:pt x="2685542" y="16510"/>
                  </a:cubicBezTo>
                  <a:cubicBezTo>
                    <a:pt x="2700343" y="17780"/>
                    <a:pt x="2709233" y="20320"/>
                    <a:pt x="2719393" y="21590"/>
                  </a:cubicBezTo>
                  <a:close/>
                  <a:moveTo>
                    <a:pt x="2729553" y="2939536"/>
                  </a:moveTo>
                  <a:cubicBezTo>
                    <a:pt x="2730823" y="2923026"/>
                    <a:pt x="2732093" y="2910326"/>
                    <a:pt x="2732093" y="2897626"/>
                  </a:cubicBezTo>
                  <a:cubicBezTo>
                    <a:pt x="2730823" y="2770382"/>
                    <a:pt x="2729553" y="2650298"/>
                    <a:pt x="2729553" y="2521151"/>
                  </a:cubicBezTo>
                  <a:cubicBezTo>
                    <a:pt x="2729553" y="2462242"/>
                    <a:pt x="2732093" y="2403334"/>
                    <a:pt x="2730823" y="2344424"/>
                  </a:cubicBezTo>
                  <a:cubicBezTo>
                    <a:pt x="2730823" y="2290047"/>
                    <a:pt x="2729553" y="2233404"/>
                    <a:pt x="2728283" y="2179026"/>
                  </a:cubicBezTo>
                  <a:cubicBezTo>
                    <a:pt x="2723203" y="2095194"/>
                    <a:pt x="2711773" y="359646"/>
                    <a:pt x="2711773" y="275814"/>
                  </a:cubicBezTo>
                  <a:cubicBezTo>
                    <a:pt x="2709233" y="205576"/>
                    <a:pt x="2706693" y="133073"/>
                    <a:pt x="2704153" y="63500"/>
                  </a:cubicBezTo>
                  <a:cubicBezTo>
                    <a:pt x="2702883" y="44450"/>
                    <a:pt x="2701613" y="43180"/>
                    <a:pt x="2679260" y="41910"/>
                  </a:cubicBezTo>
                  <a:cubicBezTo>
                    <a:pt x="2672978" y="41910"/>
                    <a:pt x="2668789" y="41910"/>
                    <a:pt x="2662507" y="40640"/>
                  </a:cubicBezTo>
                  <a:cubicBezTo>
                    <a:pt x="2610154" y="36830"/>
                    <a:pt x="2555706" y="31750"/>
                    <a:pt x="2503353" y="30480"/>
                  </a:cubicBezTo>
                  <a:cubicBezTo>
                    <a:pt x="2375610" y="26670"/>
                    <a:pt x="2245774" y="25400"/>
                    <a:pt x="2118032" y="22860"/>
                  </a:cubicBezTo>
                  <a:cubicBezTo>
                    <a:pt x="2099185" y="22860"/>
                    <a:pt x="2078243" y="22860"/>
                    <a:pt x="2059396" y="22860"/>
                  </a:cubicBezTo>
                  <a:cubicBezTo>
                    <a:pt x="2027984" y="22860"/>
                    <a:pt x="1996572" y="22860"/>
                    <a:pt x="1967254" y="22860"/>
                  </a:cubicBezTo>
                  <a:cubicBezTo>
                    <a:pt x="1900242" y="22860"/>
                    <a:pt x="1833229" y="22860"/>
                    <a:pt x="1768311" y="24130"/>
                  </a:cubicBezTo>
                  <a:cubicBezTo>
                    <a:pt x="1711770" y="25400"/>
                    <a:pt x="758938" y="29210"/>
                    <a:pt x="702396" y="29210"/>
                  </a:cubicBezTo>
                  <a:cubicBezTo>
                    <a:pt x="610254" y="29210"/>
                    <a:pt x="518112" y="26670"/>
                    <a:pt x="425971" y="33020"/>
                  </a:cubicBezTo>
                  <a:cubicBezTo>
                    <a:pt x="377805" y="36830"/>
                    <a:pt x="331734" y="36830"/>
                    <a:pt x="285663" y="38100"/>
                  </a:cubicBezTo>
                  <a:cubicBezTo>
                    <a:pt x="206086" y="41910"/>
                    <a:pt x="126509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779" y="2921756"/>
                    <a:pt x="95097" y="2923026"/>
                    <a:pt x="122321" y="2923026"/>
                  </a:cubicBezTo>
                  <a:cubicBezTo>
                    <a:pt x="162109" y="2923026"/>
                    <a:pt x="203992" y="2920486"/>
                    <a:pt x="243781" y="2923026"/>
                  </a:cubicBezTo>
                  <a:cubicBezTo>
                    <a:pt x="308699" y="2926836"/>
                    <a:pt x="373617" y="2929376"/>
                    <a:pt x="438535" y="2928106"/>
                  </a:cubicBezTo>
                  <a:cubicBezTo>
                    <a:pt x="480418" y="2926836"/>
                    <a:pt x="520207" y="2929376"/>
                    <a:pt x="562089" y="2929376"/>
                  </a:cubicBezTo>
                  <a:cubicBezTo>
                    <a:pt x="622819" y="2929376"/>
                    <a:pt x="683549" y="2928106"/>
                    <a:pt x="744279" y="2929376"/>
                  </a:cubicBezTo>
                  <a:cubicBezTo>
                    <a:pt x="834327" y="2930646"/>
                    <a:pt x="1822759" y="2920486"/>
                    <a:pt x="1914901" y="2923026"/>
                  </a:cubicBezTo>
                  <a:cubicBezTo>
                    <a:pt x="1954689" y="2924296"/>
                    <a:pt x="1994478" y="2925566"/>
                    <a:pt x="2032172" y="2925566"/>
                  </a:cubicBezTo>
                  <a:cubicBezTo>
                    <a:pt x="2101279" y="2928106"/>
                    <a:pt x="2168291" y="2924296"/>
                    <a:pt x="2237398" y="2928106"/>
                  </a:cubicBezTo>
                  <a:cubicBezTo>
                    <a:pt x="2293939" y="2930646"/>
                    <a:pt x="2350481" y="2930646"/>
                    <a:pt x="2407022" y="2933186"/>
                  </a:cubicBezTo>
                  <a:cubicBezTo>
                    <a:pt x="2490788" y="2936996"/>
                    <a:pt x="2574553" y="2939536"/>
                    <a:pt x="2658319" y="2940806"/>
                  </a:cubicBezTo>
                  <a:cubicBezTo>
                    <a:pt x="2689731" y="2940806"/>
                    <a:pt x="2709233" y="2939536"/>
                    <a:pt x="2729553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018287" y="3505671"/>
            <a:ext cx="5554829" cy="1637829"/>
            <a:chOff x="0" y="0"/>
            <a:chExt cx="2752052" cy="811437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2729192" cy="783497"/>
            </a:xfrm>
            <a:custGeom>
              <a:avLst/>
              <a:gdLst/>
              <a:ahLst/>
              <a:cxnLst/>
              <a:rect l="l" t="t" r="r" b="b"/>
              <a:pathLst>
                <a:path w="2729192" h="783497">
                  <a:moveTo>
                    <a:pt x="2729192" y="783497"/>
                  </a:moveTo>
                  <a:lnTo>
                    <a:pt x="0" y="775877"/>
                  </a:lnTo>
                  <a:lnTo>
                    <a:pt x="0" y="284964"/>
                  </a:lnTo>
                  <a:lnTo>
                    <a:pt x="17780" y="19050"/>
                  </a:lnTo>
                  <a:lnTo>
                    <a:pt x="1358809" y="0"/>
                  </a:lnTo>
                  <a:lnTo>
                    <a:pt x="271014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2758402" cy="810166"/>
            </a:xfrm>
            <a:custGeom>
              <a:avLst/>
              <a:gdLst/>
              <a:ahLst/>
              <a:cxnLst/>
              <a:rect l="l" t="t" r="r" b="b"/>
              <a:pathLst>
                <a:path w="2758402" h="810166">
                  <a:moveTo>
                    <a:pt x="2724112" y="21590"/>
                  </a:moveTo>
                  <a:cubicBezTo>
                    <a:pt x="2725382" y="34290"/>
                    <a:pt x="2725382" y="44450"/>
                    <a:pt x="2726652" y="54610"/>
                  </a:cubicBezTo>
                  <a:cubicBezTo>
                    <a:pt x="2729192" y="74927"/>
                    <a:pt x="2730462" y="90249"/>
                    <a:pt x="2733002" y="105024"/>
                  </a:cubicBezTo>
                  <a:cubicBezTo>
                    <a:pt x="2733002" y="126365"/>
                    <a:pt x="2745702" y="547174"/>
                    <a:pt x="2752052" y="568515"/>
                  </a:cubicBezTo>
                  <a:cubicBezTo>
                    <a:pt x="2758402" y="600801"/>
                    <a:pt x="2754592" y="633634"/>
                    <a:pt x="2754592" y="665919"/>
                  </a:cubicBezTo>
                  <a:cubicBezTo>
                    <a:pt x="2754592" y="694374"/>
                    <a:pt x="2755862" y="720641"/>
                    <a:pt x="2757132" y="749206"/>
                  </a:cubicBezTo>
                  <a:cubicBezTo>
                    <a:pt x="2757132" y="770797"/>
                    <a:pt x="2757132" y="784766"/>
                    <a:pt x="2757132" y="808897"/>
                  </a:cubicBezTo>
                  <a:cubicBezTo>
                    <a:pt x="2734272" y="808897"/>
                    <a:pt x="2713952" y="810166"/>
                    <a:pt x="2690246" y="808897"/>
                  </a:cubicBezTo>
                  <a:cubicBezTo>
                    <a:pt x="2553884" y="803816"/>
                    <a:pt x="2415424" y="810166"/>
                    <a:pt x="2279062" y="805087"/>
                  </a:cubicBezTo>
                  <a:cubicBezTo>
                    <a:pt x="2197245" y="801277"/>
                    <a:pt x="2117526" y="803816"/>
                    <a:pt x="2035708" y="801277"/>
                  </a:cubicBezTo>
                  <a:cubicBezTo>
                    <a:pt x="1997946" y="800006"/>
                    <a:pt x="1960185" y="798737"/>
                    <a:pt x="1922423" y="797466"/>
                  </a:cubicBezTo>
                  <a:cubicBezTo>
                    <a:pt x="1899346" y="797466"/>
                    <a:pt x="1878367" y="798737"/>
                    <a:pt x="1855291" y="798737"/>
                  </a:cubicBezTo>
                  <a:cubicBezTo>
                    <a:pt x="1796550" y="797466"/>
                    <a:pt x="1635014" y="798737"/>
                    <a:pt x="1576273" y="797466"/>
                  </a:cubicBezTo>
                  <a:cubicBezTo>
                    <a:pt x="1534316" y="796197"/>
                    <a:pt x="695164" y="805087"/>
                    <a:pt x="653207" y="803816"/>
                  </a:cubicBezTo>
                  <a:cubicBezTo>
                    <a:pt x="642717" y="803816"/>
                    <a:pt x="630130" y="805087"/>
                    <a:pt x="619641" y="805087"/>
                  </a:cubicBezTo>
                  <a:cubicBezTo>
                    <a:pt x="594466" y="805087"/>
                    <a:pt x="571390" y="806356"/>
                    <a:pt x="546215" y="806356"/>
                  </a:cubicBezTo>
                  <a:cubicBezTo>
                    <a:pt x="483279" y="806356"/>
                    <a:pt x="422440" y="805087"/>
                    <a:pt x="359504" y="803816"/>
                  </a:cubicBezTo>
                  <a:cubicBezTo>
                    <a:pt x="321742" y="802547"/>
                    <a:pt x="283980" y="801277"/>
                    <a:pt x="248316" y="800006"/>
                  </a:cubicBezTo>
                  <a:cubicBezTo>
                    <a:pt x="181184" y="798737"/>
                    <a:pt x="114052" y="797466"/>
                    <a:pt x="48260" y="797466"/>
                  </a:cubicBezTo>
                  <a:cubicBezTo>
                    <a:pt x="38100" y="797466"/>
                    <a:pt x="29210" y="797466"/>
                    <a:pt x="19050" y="796197"/>
                  </a:cubicBezTo>
                  <a:cubicBezTo>
                    <a:pt x="10160" y="794927"/>
                    <a:pt x="5080" y="788577"/>
                    <a:pt x="7620" y="779687"/>
                  </a:cubicBezTo>
                  <a:cubicBezTo>
                    <a:pt x="16510" y="748002"/>
                    <a:pt x="12700" y="734321"/>
                    <a:pt x="11430" y="720093"/>
                  </a:cubicBezTo>
                  <a:cubicBezTo>
                    <a:pt x="10160" y="691091"/>
                    <a:pt x="6350" y="662636"/>
                    <a:pt x="7620" y="633634"/>
                  </a:cubicBezTo>
                  <a:cubicBezTo>
                    <a:pt x="5080" y="597517"/>
                    <a:pt x="0" y="150443"/>
                    <a:pt x="7620" y="113779"/>
                  </a:cubicBezTo>
                  <a:cubicBezTo>
                    <a:pt x="8890" y="106665"/>
                    <a:pt x="7620" y="99004"/>
                    <a:pt x="8890" y="91891"/>
                  </a:cubicBezTo>
                  <a:cubicBezTo>
                    <a:pt x="10160" y="80399"/>
                    <a:pt x="12700" y="678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605" y="30480"/>
                    <a:pt x="95171" y="29210"/>
                  </a:cubicBezTo>
                  <a:cubicBezTo>
                    <a:pt x="151814" y="25400"/>
                    <a:pt x="208457" y="22860"/>
                    <a:pt x="267197" y="20320"/>
                  </a:cubicBezTo>
                  <a:cubicBezTo>
                    <a:pt x="307057" y="17780"/>
                    <a:pt x="346917" y="16510"/>
                    <a:pt x="384679" y="13970"/>
                  </a:cubicBezTo>
                  <a:cubicBezTo>
                    <a:pt x="422440" y="11430"/>
                    <a:pt x="462300" y="8890"/>
                    <a:pt x="500062" y="8890"/>
                  </a:cubicBezTo>
                  <a:cubicBezTo>
                    <a:pt x="542019" y="7620"/>
                    <a:pt x="583977" y="10160"/>
                    <a:pt x="625934" y="8890"/>
                  </a:cubicBezTo>
                  <a:cubicBezTo>
                    <a:pt x="678381" y="8890"/>
                    <a:pt x="1628720" y="6350"/>
                    <a:pt x="1681167" y="5080"/>
                  </a:cubicBezTo>
                  <a:cubicBezTo>
                    <a:pt x="1731516" y="3810"/>
                    <a:pt x="1781865" y="2540"/>
                    <a:pt x="1834312" y="2540"/>
                  </a:cubicBezTo>
                  <a:cubicBezTo>
                    <a:pt x="1920325" y="1270"/>
                    <a:pt x="2004240" y="0"/>
                    <a:pt x="2090253" y="0"/>
                  </a:cubicBezTo>
                  <a:cubicBezTo>
                    <a:pt x="2125917" y="0"/>
                    <a:pt x="2163679" y="2540"/>
                    <a:pt x="2199343" y="2540"/>
                  </a:cubicBezTo>
                  <a:cubicBezTo>
                    <a:pt x="2297943" y="3810"/>
                    <a:pt x="2398641" y="5080"/>
                    <a:pt x="2497241" y="7620"/>
                  </a:cubicBezTo>
                  <a:cubicBezTo>
                    <a:pt x="2549688" y="8890"/>
                    <a:pt x="2602135" y="12700"/>
                    <a:pt x="2654582" y="16510"/>
                  </a:cubicBezTo>
                  <a:cubicBezTo>
                    <a:pt x="2667169" y="16510"/>
                    <a:pt x="2679757" y="16510"/>
                    <a:pt x="2690246" y="16510"/>
                  </a:cubicBezTo>
                  <a:cubicBezTo>
                    <a:pt x="2705062" y="17780"/>
                    <a:pt x="2713952" y="20320"/>
                    <a:pt x="2724112" y="21590"/>
                  </a:cubicBezTo>
                  <a:close/>
                  <a:moveTo>
                    <a:pt x="2734272" y="792387"/>
                  </a:moveTo>
                  <a:cubicBezTo>
                    <a:pt x="2735542" y="775877"/>
                    <a:pt x="2736812" y="763177"/>
                    <a:pt x="2736812" y="750477"/>
                  </a:cubicBezTo>
                  <a:cubicBezTo>
                    <a:pt x="2735542" y="717905"/>
                    <a:pt x="2734272" y="688902"/>
                    <a:pt x="2734272" y="657711"/>
                  </a:cubicBezTo>
                  <a:cubicBezTo>
                    <a:pt x="2734272" y="643483"/>
                    <a:pt x="2736812" y="629256"/>
                    <a:pt x="2735542" y="615028"/>
                  </a:cubicBezTo>
                  <a:cubicBezTo>
                    <a:pt x="2735542" y="601895"/>
                    <a:pt x="2734272" y="588215"/>
                    <a:pt x="2733002" y="575082"/>
                  </a:cubicBezTo>
                  <a:cubicBezTo>
                    <a:pt x="2727922" y="554835"/>
                    <a:pt x="2716492" y="135668"/>
                    <a:pt x="2716492" y="115421"/>
                  </a:cubicBezTo>
                  <a:cubicBezTo>
                    <a:pt x="2713952" y="98457"/>
                    <a:pt x="2711412" y="80946"/>
                    <a:pt x="2708872" y="63500"/>
                  </a:cubicBezTo>
                  <a:cubicBezTo>
                    <a:pt x="2707602" y="44450"/>
                    <a:pt x="2706332" y="43180"/>
                    <a:pt x="2683952" y="41910"/>
                  </a:cubicBezTo>
                  <a:cubicBezTo>
                    <a:pt x="2677659" y="41910"/>
                    <a:pt x="2673463" y="41910"/>
                    <a:pt x="2667169" y="40640"/>
                  </a:cubicBezTo>
                  <a:cubicBezTo>
                    <a:pt x="2614723" y="36830"/>
                    <a:pt x="2560178" y="31750"/>
                    <a:pt x="2507731" y="30480"/>
                  </a:cubicBezTo>
                  <a:cubicBezTo>
                    <a:pt x="2379760" y="26670"/>
                    <a:pt x="2249692" y="25400"/>
                    <a:pt x="2121721" y="22860"/>
                  </a:cubicBezTo>
                  <a:cubicBezTo>
                    <a:pt x="2102840" y="22860"/>
                    <a:pt x="2081862" y="22860"/>
                    <a:pt x="2062981" y="22860"/>
                  </a:cubicBezTo>
                  <a:cubicBezTo>
                    <a:pt x="2031513" y="22860"/>
                    <a:pt x="2000044" y="22860"/>
                    <a:pt x="1970674" y="22860"/>
                  </a:cubicBezTo>
                  <a:cubicBezTo>
                    <a:pt x="1903542" y="22860"/>
                    <a:pt x="1836410" y="22860"/>
                    <a:pt x="1771376" y="24130"/>
                  </a:cubicBezTo>
                  <a:cubicBezTo>
                    <a:pt x="1714733" y="25400"/>
                    <a:pt x="760199" y="29210"/>
                    <a:pt x="703556" y="29210"/>
                  </a:cubicBezTo>
                  <a:cubicBezTo>
                    <a:pt x="611249" y="29210"/>
                    <a:pt x="518943" y="26670"/>
                    <a:pt x="426636" y="33020"/>
                  </a:cubicBezTo>
                  <a:cubicBezTo>
                    <a:pt x="378385" y="36830"/>
                    <a:pt x="332232" y="36830"/>
                    <a:pt x="286078" y="38100"/>
                  </a:cubicBezTo>
                  <a:cubicBezTo>
                    <a:pt x="206359" y="41910"/>
                    <a:pt x="126640" y="45720"/>
                    <a:pt x="49530" y="50800"/>
                  </a:cubicBezTo>
                  <a:cubicBezTo>
                    <a:pt x="36830" y="50800"/>
                    <a:pt x="34290" y="53340"/>
                    <a:pt x="33020" y="66172"/>
                  </a:cubicBezTo>
                  <a:cubicBezTo>
                    <a:pt x="31750" y="76021"/>
                    <a:pt x="31750" y="85871"/>
                    <a:pt x="30480" y="95721"/>
                  </a:cubicBezTo>
                  <a:cubicBezTo>
                    <a:pt x="29210" y="112138"/>
                    <a:pt x="26670" y="128007"/>
                    <a:pt x="25400" y="144423"/>
                  </a:cubicBezTo>
                  <a:cubicBezTo>
                    <a:pt x="20320" y="161934"/>
                    <a:pt x="26670" y="589856"/>
                    <a:pt x="29210" y="607367"/>
                  </a:cubicBezTo>
                  <a:cubicBezTo>
                    <a:pt x="29210" y="625973"/>
                    <a:pt x="29210" y="645125"/>
                    <a:pt x="30480" y="663730"/>
                  </a:cubicBezTo>
                  <a:cubicBezTo>
                    <a:pt x="30480" y="677411"/>
                    <a:pt x="33020" y="691091"/>
                    <a:pt x="33020" y="704772"/>
                  </a:cubicBezTo>
                  <a:cubicBezTo>
                    <a:pt x="33020" y="719546"/>
                    <a:pt x="33020" y="734321"/>
                    <a:pt x="31750" y="750477"/>
                  </a:cubicBezTo>
                  <a:cubicBezTo>
                    <a:pt x="31750" y="754287"/>
                    <a:pt x="31750" y="756827"/>
                    <a:pt x="31750" y="760637"/>
                  </a:cubicBezTo>
                  <a:cubicBezTo>
                    <a:pt x="31750" y="770797"/>
                    <a:pt x="35560" y="774607"/>
                    <a:pt x="44450" y="774607"/>
                  </a:cubicBezTo>
                  <a:cubicBezTo>
                    <a:pt x="65801" y="774607"/>
                    <a:pt x="95171" y="775877"/>
                    <a:pt x="122444" y="775877"/>
                  </a:cubicBezTo>
                  <a:cubicBezTo>
                    <a:pt x="162303" y="775877"/>
                    <a:pt x="204261" y="773337"/>
                    <a:pt x="244121" y="775877"/>
                  </a:cubicBezTo>
                  <a:cubicBezTo>
                    <a:pt x="309155" y="779687"/>
                    <a:pt x="374189" y="782227"/>
                    <a:pt x="439223" y="780957"/>
                  </a:cubicBezTo>
                  <a:cubicBezTo>
                    <a:pt x="481181" y="779687"/>
                    <a:pt x="521041" y="782227"/>
                    <a:pt x="562998" y="782227"/>
                  </a:cubicBezTo>
                  <a:cubicBezTo>
                    <a:pt x="623837" y="782227"/>
                    <a:pt x="684675" y="780957"/>
                    <a:pt x="745514" y="782227"/>
                  </a:cubicBezTo>
                  <a:cubicBezTo>
                    <a:pt x="835722" y="783497"/>
                    <a:pt x="1825920" y="773337"/>
                    <a:pt x="1918227" y="775877"/>
                  </a:cubicBezTo>
                  <a:cubicBezTo>
                    <a:pt x="1958087" y="777147"/>
                    <a:pt x="1997946" y="778416"/>
                    <a:pt x="2035708" y="778416"/>
                  </a:cubicBezTo>
                  <a:cubicBezTo>
                    <a:pt x="2104938" y="780957"/>
                    <a:pt x="2172070" y="777147"/>
                    <a:pt x="2241300" y="780957"/>
                  </a:cubicBezTo>
                  <a:cubicBezTo>
                    <a:pt x="2297943" y="783497"/>
                    <a:pt x="2354586" y="783497"/>
                    <a:pt x="2411228" y="786037"/>
                  </a:cubicBezTo>
                  <a:cubicBezTo>
                    <a:pt x="2495144" y="789847"/>
                    <a:pt x="2579059" y="792387"/>
                    <a:pt x="2662974" y="793657"/>
                  </a:cubicBezTo>
                  <a:cubicBezTo>
                    <a:pt x="2694442" y="793657"/>
                    <a:pt x="2713952" y="792387"/>
                    <a:pt x="2734272" y="79238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Freeform 15"/>
          <p:cNvSpPr/>
          <p:nvPr/>
        </p:nvSpPr>
        <p:spPr>
          <a:xfrm rot="3146976" flipH="1">
            <a:off x="17405849" y="6527865"/>
            <a:ext cx="1024663" cy="874440"/>
          </a:xfrm>
          <a:custGeom>
            <a:avLst/>
            <a:gdLst/>
            <a:ahLst/>
            <a:cxnLst/>
            <a:rect l="l" t="t" r="r" b="b"/>
            <a:pathLst>
              <a:path w="1024663" h="874440">
                <a:moveTo>
                  <a:pt x="1024663" y="0"/>
                </a:moveTo>
                <a:lnTo>
                  <a:pt x="0" y="0"/>
                </a:lnTo>
                <a:lnTo>
                  <a:pt x="0" y="874441"/>
                </a:lnTo>
                <a:lnTo>
                  <a:pt x="1024663" y="874441"/>
                </a:lnTo>
                <a:lnTo>
                  <a:pt x="1024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923" r="-129842" b="-15811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948048"/>
            <a:ext cx="1321727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7500" spc="-75">
                <a:solidFill>
                  <a:srgbClr val="000000"/>
                </a:solidFill>
                <a:latin typeface="Gaegu Bold"/>
              </a:rPr>
              <a:t>Keeping the momentum going...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57723"/>
            <a:ext cx="1226085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Gaegu Bold"/>
              </a:rPr>
              <a:t>Recommended tasks and topics to cover for a new hire.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1511" y="3710527"/>
            <a:ext cx="4157329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Month 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5541" y="3755386"/>
            <a:ext cx="458753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1 Year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6480631" y="3505671"/>
            <a:ext cx="5353450" cy="5971704"/>
            <a:chOff x="0" y="0"/>
            <a:chExt cx="2652282" cy="2958586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2629422" cy="2930646"/>
            </a:xfrm>
            <a:custGeom>
              <a:avLst/>
              <a:gdLst/>
              <a:ahLst/>
              <a:cxnLst/>
              <a:rect l="l" t="t" r="r" b="b"/>
              <a:pathLst>
                <a:path w="2629422" h="2930646">
                  <a:moveTo>
                    <a:pt x="2629422" y="2930646"/>
                  </a:moveTo>
                  <a:lnTo>
                    <a:pt x="0" y="2923026"/>
                  </a:lnTo>
                  <a:lnTo>
                    <a:pt x="0" y="1029652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2658632" cy="2957316"/>
            </a:xfrm>
            <a:custGeom>
              <a:avLst/>
              <a:gdLst/>
              <a:ahLst/>
              <a:cxnLst/>
              <a:rect l="l" t="t" r="r" b="b"/>
              <a:pathLst>
                <a:path w="2658632" h="2957316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108150"/>
                    <a:pt x="2630692" y="171590"/>
                    <a:pt x="2633232" y="232765"/>
                  </a:cubicBezTo>
                  <a:cubicBezTo>
                    <a:pt x="2633232" y="321128"/>
                    <a:pt x="2645932" y="2063474"/>
                    <a:pt x="2652282" y="2151837"/>
                  </a:cubicBezTo>
                  <a:cubicBezTo>
                    <a:pt x="2658632" y="2285516"/>
                    <a:pt x="2654822" y="2421459"/>
                    <a:pt x="2654822" y="2555137"/>
                  </a:cubicBezTo>
                  <a:cubicBezTo>
                    <a:pt x="2654822" y="2672955"/>
                    <a:pt x="2656092" y="2781710"/>
                    <a:pt x="2657362" y="2896356"/>
                  </a:cubicBezTo>
                  <a:cubicBezTo>
                    <a:pt x="2657362" y="2917946"/>
                    <a:pt x="2657362" y="2931916"/>
                    <a:pt x="2657362" y="2956046"/>
                  </a:cubicBezTo>
                  <a:cubicBezTo>
                    <a:pt x="2634502" y="2956046"/>
                    <a:pt x="2614182" y="2957316"/>
                    <a:pt x="2590800" y="2956046"/>
                  </a:cubicBezTo>
                  <a:cubicBezTo>
                    <a:pt x="2459581" y="2950966"/>
                    <a:pt x="2326343" y="2957316"/>
                    <a:pt x="2195124" y="2952236"/>
                  </a:cubicBezTo>
                  <a:cubicBezTo>
                    <a:pt x="2116392" y="2948426"/>
                    <a:pt x="2039680" y="2950966"/>
                    <a:pt x="1960948" y="2948426"/>
                  </a:cubicBezTo>
                  <a:cubicBezTo>
                    <a:pt x="1924611" y="2947156"/>
                    <a:pt x="1888273" y="2945886"/>
                    <a:pt x="1851936" y="2944616"/>
                  </a:cubicBezTo>
                  <a:cubicBezTo>
                    <a:pt x="1829729" y="2944616"/>
                    <a:pt x="1809542" y="2945886"/>
                    <a:pt x="1787335" y="2945886"/>
                  </a:cubicBezTo>
                  <a:cubicBezTo>
                    <a:pt x="1730810" y="2944616"/>
                    <a:pt x="1575366" y="2945886"/>
                    <a:pt x="1518841" y="2944616"/>
                  </a:cubicBezTo>
                  <a:cubicBezTo>
                    <a:pt x="1478466" y="2943346"/>
                    <a:pt x="670965" y="2952236"/>
                    <a:pt x="630590" y="2950966"/>
                  </a:cubicBezTo>
                  <a:cubicBezTo>
                    <a:pt x="620496" y="2950966"/>
                    <a:pt x="608383" y="2952236"/>
                    <a:pt x="598289" y="2952236"/>
                  </a:cubicBezTo>
                  <a:cubicBezTo>
                    <a:pt x="574064" y="2952236"/>
                    <a:pt x="551858" y="2953506"/>
                    <a:pt x="527633" y="2953506"/>
                  </a:cubicBezTo>
                  <a:cubicBezTo>
                    <a:pt x="467070" y="2953506"/>
                    <a:pt x="408527" y="2952236"/>
                    <a:pt x="347964" y="2950966"/>
                  </a:cubicBezTo>
                  <a:cubicBezTo>
                    <a:pt x="311626" y="2949696"/>
                    <a:pt x="275289" y="2948426"/>
                    <a:pt x="240970" y="2947156"/>
                  </a:cubicBezTo>
                  <a:cubicBezTo>
                    <a:pt x="176370" y="2945886"/>
                    <a:pt x="111770" y="2944616"/>
                    <a:pt x="48260" y="2944616"/>
                  </a:cubicBezTo>
                  <a:cubicBezTo>
                    <a:pt x="38100" y="2944616"/>
                    <a:pt x="29210" y="2944616"/>
                    <a:pt x="19050" y="2943346"/>
                  </a:cubicBezTo>
                  <a:cubicBezTo>
                    <a:pt x="10160" y="2942076"/>
                    <a:pt x="5080" y="2935726"/>
                    <a:pt x="7620" y="2926836"/>
                  </a:cubicBezTo>
                  <a:cubicBezTo>
                    <a:pt x="16510" y="2894997"/>
                    <a:pt x="12700" y="2838353"/>
                    <a:pt x="11430" y="2779444"/>
                  </a:cubicBezTo>
                  <a:cubicBezTo>
                    <a:pt x="10160" y="2659361"/>
                    <a:pt x="6350" y="2541543"/>
                    <a:pt x="7620" y="2421459"/>
                  </a:cubicBezTo>
                  <a:cubicBezTo>
                    <a:pt x="5080" y="2271921"/>
                    <a:pt x="0" y="420820"/>
                    <a:pt x="7620" y="269016"/>
                  </a:cubicBezTo>
                  <a:cubicBezTo>
                    <a:pt x="8890" y="239562"/>
                    <a:pt x="7620" y="207842"/>
                    <a:pt x="8890" y="178387"/>
                  </a:cubicBezTo>
                  <a:cubicBezTo>
                    <a:pt x="10160" y="130807"/>
                    <a:pt x="12700" y="786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2939536"/>
                  </a:moveTo>
                  <a:cubicBezTo>
                    <a:pt x="2635772" y="2923026"/>
                    <a:pt x="2637042" y="2910326"/>
                    <a:pt x="2637042" y="2897626"/>
                  </a:cubicBezTo>
                  <a:cubicBezTo>
                    <a:pt x="2635772" y="2770382"/>
                    <a:pt x="2634502" y="2650298"/>
                    <a:pt x="2634502" y="2521151"/>
                  </a:cubicBezTo>
                  <a:cubicBezTo>
                    <a:pt x="2634502" y="2462242"/>
                    <a:pt x="2637042" y="2403334"/>
                    <a:pt x="2635772" y="2344424"/>
                  </a:cubicBezTo>
                  <a:cubicBezTo>
                    <a:pt x="2635772" y="2290047"/>
                    <a:pt x="2634502" y="2233404"/>
                    <a:pt x="2633232" y="2179026"/>
                  </a:cubicBezTo>
                  <a:cubicBezTo>
                    <a:pt x="2628152" y="2095194"/>
                    <a:pt x="2616722" y="359646"/>
                    <a:pt x="2616722" y="275814"/>
                  </a:cubicBezTo>
                  <a:cubicBezTo>
                    <a:pt x="2614182" y="205576"/>
                    <a:pt x="2611642" y="133073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71898"/>
                  </a:cubicBezTo>
                  <a:cubicBezTo>
                    <a:pt x="31750" y="112681"/>
                    <a:pt x="31750" y="153464"/>
                    <a:pt x="30480" y="194247"/>
                  </a:cubicBezTo>
                  <a:cubicBezTo>
                    <a:pt x="29210" y="262219"/>
                    <a:pt x="26670" y="327925"/>
                    <a:pt x="25400" y="395897"/>
                  </a:cubicBezTo>
                  <a:cubicBezTo>
                    <a:pt x="20320" y="468401"/>
                    <a:pt x="26670" y="2240201"/>
                    <a:pt x="29210" y="2312704"/>
                  </a:cubicBezTo>
                  <a:cubicBezTo>
                    <a:pt x="29210" y="2389739"/>
                    <a:pt x="29210" y="2469040"/>
                    <a:pt x="30480" y="2546074"/>
                  </a:cubicBezTo>
                  <a:cubicBezTo>
                    <a:pt x="30480" y="2602718"/>
                    <a:pt x="33020" y="2659361"/>
                    <a:pt x="33020" y="2716004"/>
                  </a:cubicBezTo>
                  <a:cubicBezTo>
                    <a:pt x="33020" y="2777179"/>
                    <a:pt x="33020" y="2838353"/>
                    <a:pt x="31750" y="2897626"/>
                  </a:cubicBezTo>
                  <a:cubicBezTo>
                    <a:pt x="31750" y="2901436"/>
                    <a:pt x="31750" y="2903976"/>
                    <a:pt x="31750" y="2907786"/>
                  </a:cubicBezTo>
                  <a:cubicBezTo>
                    <a:pt x="31750" y="2917946"/>
                    <a:pt x="35560" y="2921756"/>
                    <a:pt x="44450" y="2921756"/>
                  </a:cubicBezTo>
                  <a:cubicBezTo>
                    <a:pt x="65338" y="2921756"/>
                    <a:pt x="93601" y="2923026"/>
                    <a:pt x="119845" y="2923026"/>
                  </a:cubicBezTo>
                  <a:cubicBezTo>
                    <a:pt x="158201" y="2923026"/>
                    <a:pt x="198576" y="2920486"/>
                    <a:pt x="236932" y="2923026"/>
                  </a:cubicBezTo>
                  <a:cubicBezTo>
                    <a:pt x="299514" y="2926836"/>
                    <a:pt x="362095" y="2929376"/>
                    <a:pt x="424677" y="2928106"/>
                  </a:cubicBezTo>
                  <a:cubicBezTo>
                    <a:pt x="465052" y="2926836"/>
                    <a:pt x="503408" y="2929376"/>
                    <a:pt x="543783" y="2929376"/>
                  </a:cubicBezTo>
                  <a:cubicBezTo>
                    <a:pt x="602327" y="2929376"/>
                    <a:pt x="660871" y="2928106"/>
                    <a:pt x="719415" y="2929376"/>
                  </a:cubicBezTo>
                  <a:cubicBezTo>
                    <a:pt x="806221" y="2930646"/>
                    <a:pt x="1759073" y="2920486"/>
                    <a:pt x="1847898" y="2923026"/>
                  </a:cubicBezTo>
                  <a:cubicBezTo>
                    <a:pt x="1886255" y="2924296"/>
                    <a:pt x="1924611" y="2925566"/>
                    <a:pt x="1960948" y="2925566"/>
                  </a:cubicBezTo>
                  <a:cubicBezTo>
                    <a:pt x="2027567" y="2928106"/>
                    <a:pt x="2092167" y="2924296"/>
                    <a:pt x="2158786" y="2928106"/>
                  </a:cubicBezTo>
                  <a:cubicBezTo>
                    <a:pt x="2213293" y="2930646"/>
                    <a:pt x="2267799" y="2930646"/>
                    <a:pt x="2322305" y="2933186"/>
                  </a:cubicBezTo>
                  <a:cubicBezTo>
                    <a:pt x="2403056" y="2936996"/>
                    <a:pt x="2483806" y="2939536"/>
                    <a:pt x="2564556" y="2940806"/>
                  </a:cubicBezTo>
                  <a:cubicBezTo>
                    <a:pt x="2594837" y="2940806"/>
                    <a:pt x="2614182" y="2939536"/>
                    <a:pt x="2634502" y="293953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10800000">
            <a:off x="6457750" y="3472173"/>
            <a:ext cx="5353450" cy="1671327"/>
            <a:chOff x="0" y="0"/>
            <a:chExt cx="2652282" cy="828033"/>
          </a:xfrm>
        </p:grpSpPr>
        <p:sp>
          <p:nvSpPr>
            <p:cNvPr id="24" name="Freeform 24"/>
            <p:cNvSpPr/>
            <p:nvPr/>
          </p:nvSpPr>
          <p:spPr>
            <a:xfrm>
              <a:off x="10160" y="16510"/>
              <a:ext cx="2629422" cy="800093"/>
            </a:xfrm>
            <a:custGeom>
              <a:avLst/>
              <a:gdLst/>
              <a:ahLst/>
              <a:cxnLst/>
              <a:rect l="l" t="t" r="r" b="b"/>
              <a:pathLst>
                <a:path w="2629422" h="800093">
                  <a:moveTo>
                    <a:pt x="2629422" y="800093"/>
                  </a:moveTo>
                  <a:lnTo>
                    <a:pt x="0" y="792473"/>
                  </a:lnTo>
                  <a:lnTo>
                    <a:pt x="0" y="290720"/>
                  </a:lnTo>
                  <a:lnTo>
                    <a:pt x="17780" y="19050"/>
                  </a:lnTo>
                  <a:lnTo>
                    <a:pt x="1309052" y="0"/>
                  </a:lnTo>
                  <a:lnTo>
                    <a:pt x="2610372" y="50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3810" y="0"/>
              <a:ext cx="2658632" cy="826763"/>
            </a:xfrm>
            <a:custGeom>
              <a:avLst/>
              <a:gdLst/>
              <a:ahLst/>
              <a:cxnLst/>
              <a:rect l="l" t="t" r="r" b="b"/>
              <a:pathLst>
                <a:path w="2658632" h="826763">
                  <a:moveTo>
                    <a:pt x="2624342" y="21590"/>
                  </a:moveTo>
                  <a:cubicBezTo>
                    <a:pt x="2625612" y="34290"/>
                    <a:pt x="2625612" y="44450"/>
                    <a:pt x="2626882" y="54610"/>
                  </a:cubicBezTo>
                  <a:cubicBezTo>
                    <a:pt x="2629422" y="75184"/>
                    <a:pt x="2630692" y="90878"/>
                    <a:pt x="2633232" y="106011"/>
                  </a:cubicBezTo>
                  <a:cubicBezTo>
                    <a:pt x="2633232" y="127871"/>
                    <a:pt x="2645932" y="558894"/>
                    <a:pt x="2652282" y="580753"/>
                  </a:cubicBezTo>
                  <a:cubicBezTo>
                    <a:pt x="2658632" y="613822"/>
                    <a:pt x="2654822" y="647452"/>
                    <a:pt x="2654822" y="680522"/>
                  </a:cubicBezTo>
                  <a:cubicBezTo>
                    <a:pt x="2654822" y="709668"/>
                    <a:pt x="2656092" y="736571"/>
                    <a:pt x="2657362" y="765802"/>
                  </a:cubicBezTo>
                  <a:cubicBezTo>
                    <a:pt x="2657362" y="787393"/>
                    <a:pt x="2657362" y="801363"/>
                    <a:pt x="2657362" y="825493"/>
                  </a:cubicBezTo>
                  <a:cubicBezTo>
                    <a:pt x="2634502" y="825493"/>
                    <a:pt x="2614182" y="826763"/>
                    <a:pt x="2590800" y="825493"/>
                  </a:cubicBezTo>
                  <a:cubicBezTo>
                    <a:pt x="2459581" y="820413"/>
                    <a:pt x="2326343" y="826763"/>
                    <a:pt x="2195124" y="821683"/>
                  </a:cubicBezTo>
                  <a:cubicBezTo>
                    <a:pt x="2116392" y="817873"/>
                    <a:pt x="2039680" y="820413"/>
                    <a:pt x="1960948" y="817873"/>
                  </a:cubicBezTo>
                  <a:cubicBezTo>
                    <a:pt x="1924611" y="816602"/>
                    <a:pt x="1888273" y="815333"/>
                    <a:pt x="1851936" y="814063"/>
                  </a:cubicBezTo>
                  <a:cubicBezTo>
                    <a:pt x="1829729" y="814063"/>
                    <a:pt x="1809542" y="815333"/>
                    <a:pt x="1787335" y="815333"/>
                  </a:cubicBezTo>
                  <a:cubicBezTo>
                    <a:pt x="1730810" y="814063"/>
                    <a:pt x="1575366" y="815333"/>
                    <a:pt x="1518841" y="814063"/>
                  </a:cubicBezTo>
                  <a:cubicBezTo>
                    <a:pt x="1478466" y="812793"/>
                    <a:pt x="670965" y="821683"/>
                    <a:pt x="630590" y="820413"/>
                  </a:cubicBezTo>
                  <a:cubicBezTo>
                    <a:pt x="620496" y="820413"/>
                    <a:pt x="608383" y="821683"/>
                    <a:pt x="598289" y="821683"/>
                  </a:cubicBezTo>
                  <a:cubicBezTo>
                    <a:pt x="574064" y="821683"/>
                    <a:pt x="551858" y="822952"/>
                    <a:pt x="527633" y="822952"/>
                  </a:cubicBezTo>
                  <a:cubicBezTo>
                    <a:pt x="467070" y="822952"/>
                    <a:pt x="408527" y="821683"/>
                    <a:pt x="347964" y="820413"/>
                  </a:cubicBezTo>
                  <a:cubicBezTo>
                    <a:pt x="311626" y="819143"/>
                    <a:pt x="275289" y="817873"/>
                    <a:pt x="240970" y="816602"/>
                  </a:cubicBezTo>
                  <a:cubicBezTo>
                    <a:pt x="176370" y="815333"/>
                    <a:pt x="111770" y="814063"/>
                    <a:pt x="48260" y="814063"/>
                  </a:cubicBezTo>
                  <a:cubicBezTo>
                    <a:pt x="38100" y="814063"/>
                    <a:pt x="29210" y="814063"/>
                    <a:pt x="19050" y="812793"/>
                  </a:cubicBezTo>
                  <a:cubicBezTo>
                    <a:pt x="10160" y="811523"/>
                    <a:pt x="5080" y="805173"/>
                    <a:pt x="7620" y="796283"/>
                  </a:cubicBezTo>
                  <a:cubicBezTo>
                    <a:pt x="16510" y="764596"/>
                    <a:pt x="12700" y="750584"/>
                    <a:pt x="11430" y="736011"/>
                  </a:cubicBezTo>
                  <a:cubicBezTo>
                    <a:pt x="10160" y="706305"/>
                    <a:pt x="6350" y="677159"/>
                    <a:pt x="7620" y="647452"/>
                  </a:cubicBezTo>
                  <a:cubicBezTo>
                    <a:pt x="5080" y="610459"/>
                    <a:pt x="0" y="152532"/>
                    <a:pt x="7620" y="114979"/>
                  </a:cubicBezTo>
                  <a:cubicBezTo>
                    <a:pt x="8890" y="107693"/>
                    <a:pt x="7620" y="99846"/>
                    <a:pt x="8890" y="92559"/>
                  </a:cubicBezTo>
                  <a:cubicBezTo>
                    <a:pt x="10160" y="80789"/>
                    <a:pt x="12700" y="678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01" y="30480"/>
                    <a:pt x="93601" y="29210"/>
                  </a:cubicBezTo>
                  <a:cubicBezTo>
                    <a:pt x="148107" y="25400"/>
                    <a:pt x="202614" y="22860"/>
                    <a:pt x="259139" y="20320"/>
                  </a:cubicBezTo>
                  <a:cubicBezTo>
                    <a:pt x="297495" y="17780"/>
                    <a:pt x="335851" y="16510"/>
                    <a:pt x="372189" y="13970"/>
                  </a:cubicBezTo>
                  <a:cubicBezTo>
                    <a:pt x="408527" y="11430"/>
                    <a:pt x="446883" y="8890"/>
                    <a:pt x="483221" y="8890"/>
                  </a:cubicBezTo>
                  <a:cubicBezTo>
                    <a:pt x="523596" y="7620"/>
                    <a:pt x="563971" y="10160"/>
                    <a:pt x="604346" y="8890"/>
                  </a:cubicBezTo>
                  <a:cubicBezTo>
                    <a:pt x="654815" y="8890"/>
                    <a:pt x="1569310" y="6350"/>
                    <a:pt x="1619779" y="5080"/>
                  </a:cubicBezTo>
                  <a:cubicBezTo>
                    <a:pt x="1668229" y="3810"/>
                    <a:pt x="1716679" y="2540"/>
                    <a:pt x="1767148" y="2540"/>
                  </a:cubicBezTo>
                  <a:cubicBezTo>
                    <a:pt x="1849917" y="1270"/>
                    <a:pt x="1930667" y="0"/>
                    <a:pt x="2013436" y="0"/>
                  </a:cubicBezTo>
                  <a:cubicBezTo>
                    <a:pt x="2047755" y="0"/>
                    <a:pt x="2084092" y="2540"/>
                    <a:pt x="2118411" y="2540"/>
                  </a:cubicBezTo>
                  <a:cubicBezTo>
                    <a:pt x="2213293" y="3810"/>
                    <a:pt x="2310193" y="5080"/>
                    <a:pt x="2405074" y="7620"/>
                  </a:cubicBezTo>
                  <a:cubicBezTo>
                    <a:pt x="2455543" y="8890"/>
                    <a:pt x="2506012" y="12700"/>
                    <a:pt x="2556481" y="16510"/>
                  </a:cubicBezTo>
                  <a:cubicBezTo>
                    <a:pt x="2568593" y="16510"/>
                    <a:pt x="2580706" y="16510"/>
                    <a:pt x="2590800" y="16510"/>
                  </a:cubicBezTo>
                  <a:cubicBezTo>
                    <a:pt x="2605292" y="17780"/>
                    <a:pt x="2614182" y="20320"/>
                    <a:pt x="2624342" y="21590"/>
                  </a:cubicBezTo>
                  <a:close/>
                  <a:moveTo>
                    <a:pt x="2634502" y="808983"/>
                  </a:moveTo>
                  <a:cubicBezTo>
                    <a:pt x="2635772" y="792473"/>
                    <a:pt x="2637042" y="779773"/>
                    <a:pt x="2637042" y="767073"/>
                  </a:cubicBezTo>
                  <a:cubicBezTo>
                    <a:pt x="2635772" y="733769"/>
                    <a:pt x="2634502" y="704063"/>
                    <a:pt x="2634502" y="672114"/>
                  </a:cubicBezTo>
                  <a:cubicBezTo>
                    <a:pt x="2634502" y="657541"/>
                    <a:pt x="2637042" y="642968"/>
                    <a:pt x="2635772" y="628395"/>
                  </a:cubicBezTo>
                  <a:cubicBezTo>
                    <a:pt x="2635772" y="614943"/>
                    <a:pt x="2634502" y="600931"/>
                    <a:pt x="2633232" y="587479"/>
                  </a:cubicBezTo>
                  <a:cubicBezTo>
                    <a:pt x="2628152" y="566741"/>
                    <a:pt x="2616722" y="137399"/>
                    <a:pt x="2616722" y="116661"/>
                  </a:cubicBezTo>
                  <a:cubicBezTo>
                    <a:pt x="2614182" y="99285"/>
                    <a:pt x="2611642" y="81349"/>
                    <a:pt x="2609102" y="63500"/>
                  </a:cubicBezTo>
                  <a:cubicBezTo>
                    <a:pt x="2607832" y="44450"/>
                    <a:pt x="2606562" y="43180"/>
                    <a:pt x="2584743" y="41910"/>
                  </a:cubicBezTo>
                  <a:cubicBezTo>
                    <a:pt x="2578687" y="41910"/>
                    <a:pt x="2574650" y="41910"/>
                    <a:pt x="2568593" y="40640"/>
                  </a:cubicBezTo>
                  <a:cubicBezTo>
                    <a:pt x="2518125" y="36830"/>
                    <a:pt x="2465637" y="31750"/>
                    <a:pt x="2415168" y="30480"/>
                  </a:cubicBezTo>
                  <a:cubicBezTo>
                    <a:pt x="2292024" y="26670"/>
                    <a:pt x="2166861" y="25400"/>
                    <a:pt x="2043717" y="22860"/>
                  </a:cubicBezTo>
                  <a:cubicBezTo>
                    <a:pt x="2025549" y="22860"/>
                    <a:pt x="2005361" y="22860"/>
                    <a:pt x="1987192" y="22860"/>
                  </a:cubicBezTo>
                  <a:cubicBezTo>
                    <a:pt x="1956911" y="22860"/>
                    <a:pt x="1926630" y="22860"/>
                    <a:pt x="1898367" y="22860"/>
                  </a:cubicBezTo>
                  <a:cubicBezTo>
                    <a:pt x="1833767" y="22860"/>
                    <a:pt x="1769167" y="22860"/>
                    <a:pt x="1706586" y="24130"/>
                  </a:cubicBezTo>
                  <a:cubicBezTo>
                    <a:pt x="1652079" y="25400"/>
                    <a:pt x="733546" y="29210"/>
                    <a:pt x="679040" y="29210"/>
                  </a:cubicBezTo>
                  <a:cubicBezTo>
                    <a:pt x="590214" y="29210"/>
                    <a:pt x="501389" y="26670"/>
                    <a:pt x="412564" y="33020"/>
                  </a:cubicBezTo>
                  <a:cubicBezTo>
                    <a:pt x="366133" y="36830"/>
                    <a:pt x="321720" y="36830"/>
                    <a:pt x="277308" y="38100"/>
                  </a:cubicBezTo>
                  <a:cubicBezTo>
                    <a:pt x="200595" y="41910"/>
                    <a:pt x="123882" y="45720"/>
                    <a:pt x="49530" y="50800"/>
                  </a:cubicBezTo>
                  <a:cubicBezTo>
                    <a:pt x="36830" y="50800"/>
                    <a:pt x="34290" y="53340"/>
                    <a:pt x="33020" y="66216"/>
                  </a:cubicBezTo>
                  <a:cubicBezTo>
                    <a:pt x="31750" y="76305"/>
                    <a:pt x="31750" y="86394"/>
                    <a:pt x="30480" y="96483"/>
                  </a:cubicBezTo>
                  <a:cubicBezTo>
                    <a:pt x="29210" y="113298"/>
                    <a:pt x="26670" y="129552"/>
                    <a:pt x="25400" y="146367"/>
                  </a:cubicBezTo>
                  <a:cubicBezTo>
                    <a:pt x="20320" y="164303"/>
                    <a:pt x="26670" y="602612"/>
                    <a:pt x="29210" y="620548"/>
                  </a:cubicBezTo>
                  <a:cubicBezTo>
                    <a:pt x="29210" y="639605"/>
                    <a:pt x="29210" y="659223"/>
                    <a:pt x="30480" y="678280"/>
                  </a:cubicBezTo>
                  <a:cubicBezTo>
                    <a:pt x="30480" y="692292"/>
                    <a:pt x="33020" y="706305"/>
                    <a:pt x="33020" y="720317"/>
                  </a:cubicBezTo>
                  <a:cubicBezTo>
                    <a:pt x="33020" y="735450"/>
                    <a:pt x="33020" y="750584"/>
                    <a:pt x="31750" y="767073"/>
                  </a:cubicBezTo>
                  <a:cubicBezTo>
                    <a:pt x="31750" y="770883"/>
                    <a:pt x="31750" y="773423"/>
                    <a:pt x="31750" y="777233"/>
                  </a:cubicBezTo>
                  <a:cubicBezTo>
                    <a:pt x="31750" y="787393"/>
                    <a:pt x="35560" y="791203"/>
                    <a:pt x="44450" y="791203"/>
                  </a:cubicBezTo>
                  <a:cubicBezTo>
                    <a:pt x="65338" y="791203"/>
                    <a:pt x="93601" y="792473"/>
                    <a:pt x="119845" y="792473"/>
                  </a:cubicBezTo>
                  <a:cubicBezTo>
                    <a:pt x="158201" y="792473"/>
                    <a:pt x="198576" y="789933"/>
                    <a:pt x="236932" y="792473"/>
                  </a:cubicBezTo>
                  <a:cubicBezTo>
                    <a:pt x="299514" y="796283"/>
                    <a:pt x="362095" y="798823"/>
                    <a:pt x="424677" y="797553"/>
                  </a:cubicBezTo>
                  <a:cubicBezTo>
                    <a:pt x="465052" y="796283"/>
                    <a:pt x="503408" y="798823"/>
                    <a:pt x="543783" y="798823"/>
                  </a:cubicBezTo>
                  <a:cubicBezTo>
                    <a:pt x="602327" y="798823"/>
                    <a:pt x="660871" y="797553"/>
                    <a:pt x="719415" y="798823"/>
                  </a:cubicBezTo>
                  <a:cubicBezTo>
                    <a:pt x="806221" y="800093"/>
                    <a:pt x="1759073" y="789933"/>
                    <a:pt x="1847898" y="792473"/>
                  </a:cubicBezTo>
                  <a:cubicBezTo>
                    <a:pt x="1886255" y="793743"/>
                    <a:pt x="1924611" y="795013"/>
                    <a:pt x="1960948" y="795013"/>
                  </a:cubicBezTo>
                  <a:cubicBezTo>
                    <a:pt x="2027567" y="797553"/>
                    <a:pt x="2092167" y="793743"/>
                    <a:pt x="2158786" y="797553"/>
                  </a:cubicBezTo>
                  <a:cubicBezTo>
                    <a:pt x="2213293" y="800093"/>
                    <a:pt x="2267799" y="800093"/>
                    <a:pt x="2322305" y="802633"/>
                  </a:cubicBezTo>
                  <a:cubicBezTo>
                    <a:pt x="2403056" y="806443"/>
                    <a:pt x="2483806" y="808983"/>
                    <a:pt x="2564556" y="810253"/>
                  </a:cubicBezTo>
                  <a:cubicBezTo>
                    <a:pt x="2594837" y="810253"/>
                    <a:pt x="2614182" y="808983"/>
                    <a:pt x="2634502" y="80898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6907190" y="3755386"/>
            <a:ext cx="4493266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Gaegu Bold"/>
              </a:rPr>
              <a:t>Month 6</a:t>
            </a:r>
          </a:p>
        </p:txBody>
      </p:sp>
      <p:sp>
        <p:nvSpPr>
          <p:cNvPr id="27" name="Freeform 27"/>
          <p:cNvSpPr/>
          <p:nvPr/>
        </p:nvSpPr>
        <p:spPr>
          <a:xfrm>
            <a:off x="5222114" y="8625071"/>
            <a:ext cx="933450" cy="1661929"/>
          </a:xfrm>
          <a:custGeom>
            <a:avLst/>
            <a:gdLst/>
            <a:ahLst/>
            <a:cxnLst/>
            <a:rect l="l" t="t" r="r" b="b"/>
            <a:pathLst>
              <a:path w="933450" h="1661929">
                <a:moveTo>
                  <a:pt x="0" y="0"/>
                </a:moveTo>
                <a:lnTo>
                  <a:pt x="933450" y="0"/>
                </a:lnTo>
                <a:lnTo>
                  <a:pt x="933450" y="1661929"/>
                </a:lnTo>
                <a:lnTo>
                  <a:pt x="0" y="1661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66297" y="8307276"/>
            <a:ext cx="1044903" cy="1852118"/>
          </a:xfrm>
          <a:custGeom>
            <a:avLst/>
            <a:gdLst/>
            <a:ahLst/>
            <a:cxnLst/>
            <a:rect l="l" t="t" r="r" b="b"/>
            <a:pathLst>
              <a:path w="1044903" h="1852118">
                <a:moveTo>
                  <a:pt x="0" y="0"/>
                </a:moveTo>
                <a:lnTo>
                  <a:pt x="1044903" y="0"/>
                </a:lnTo>
                <a:lnTo>
                  <a:pt x="1044903" y="1852118"/>
                </a:lnTo>
                <a:lnTo>
                  <a:pt x="0" y="1852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6523611" y="8307276"/>
            <a:ext cx="918922" cy="1979724"/>
          </a:xfrm>
          <a:custGeom>
            <a:avLst/>
            <a:gdLst/>
            <a:ahLst/>
            <a:cxnLst/>
            <a:rect l="l" t="t" r="r" b="b"/>
            <a:pathLst>
              <a:path w="918922" h="1979724">
                <a:moveTo>
                  <a:pt x="918922" y="0"/>
                </a:moveTo>
                <a:lnTo>
                  <a:pt x="0" y="0"/>
                </a:lnTo>
                <a:lnTo>
                  <a:pt x="0" y="1979724"/>
                </a:lnTo>
                <a:lnTo>
                  <a:pt x="918922" y="1979724"/>
                </a:lnTo>
                <a:lnTo>
                  <a:pt x="9189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03554" y="5326325"/>
            <a:ext cx="5013242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Ensure required training is completed.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Schedule 90 day performance review (formal or informal)</a:t>
            </a:r>
          </a:p>
          <a:p>
            <a:pPr marL="1122733" lvl="2" indent="-374244">
              <a:lnSpc>
                <a:spcPts val="3120"/>
              </a:lnSpc>
              <a:buFont typeface="Arial"/>
              <a:buChar char="⚬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Insight and Feedback about strengths and areas of improvement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Solicit feedback about new hire experience and needs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Continue 1:1s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65282" y="5336310"/>
            <a:ext cx="5013242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180 day check-in - reflection, evaluation, realignment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Focus on employee development</a:t>
            </a:r>
          </a:p>
          <a:p>
            <a:pPr marL="1122733" lvl="2" indent="-374244">
              <a:lnSpc>
                <a:spcPts val="3120"/>
              </a:lnSpc>
              <a:buFont typeface="Arial"/>
              <a:buChar char="⚬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Strengthen or enhance skills and competencies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Continue 1:1s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46058" y="5336310"/>
            <a:ext cx="5013242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Annual Performance Review completed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Celebrate new hire’s one year work anniversary!</a:t>
            </a:r>
          </a:p>
          <a:p>
            <a:pPr marL="561366" lvl="1" indent="-280683">
              <a:lnSpc>
                <a:spcPts val="312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Gaegu Bold"/>
              </a:rPr>
              <a:t>Continue 1:1s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6287" y="1239655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37197">
            <a:off x="15124402" y="5391724"/>
            <a:ext cx="2149955" cy="2082769"/>
          </a:xfrm>
          <a:custGeom>
            <a:avLst/>
            <a:gdLst/>
            <a:ahLst/>
            <a:cxnLst/>
            <a:rect l="l" t="t" r="r" b="b"/>
            <a:pathLst>
              <a:path w="2149955" h="2082769">
                <a:moveTo>
                  <a:pt x="0" y="0"/>
                </a:moveTo>
                <a:lnTo>
                  <a:pt x="2149955" y="0"/>
                </a:lnTo>
                <a:lnTo>
                  <a:pt x="2149955" y="2082769"/>
                </a:lnTo>
                <a:lnTo>
                  <a:pt x="0" y="2082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79761" y="3605336"/>
            <a:ext cx="11728479" cy="153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10358" dirty="0">
                <a:solidFill>
                  <a:srgbClr val="FFFFFF"/>
                </a:solidFill>
                <a:latin typeface="Gaegu Bold"/>
              </a:rPr>
              <a:t>Question &amp; Answer</a:t>
            </a:r>
          </a:p>
        </p:txBody>
      </p:sp>
      <p:sp>
        <p:nvSpPr>
          <p:cNvPr id="5" name="Freeform 5"/>
          <p:cNvSpPr/>
          <p:nvPr/>
        </p:nvSpPr>
        <p:spPr>
          <a:xfrm>
            <a:off x="1384623" y="1484348"/>
            <a:ext cx="1411887" cy="2513746"/>
          </a:xfrm>
          <a:custGeom>
            <a:avLst/>
            <a:gdLst/>
            <a:ahLst/>
            <a:cxnLst/>
            <a:rect l="l" t="t" r="r" b="b"/>
            <a:pathLst>
              <a:path w="1411887" h="2513746">
                <a:moveTo>
                  <a:pt x="0" y="0"/>
                </a:moveTo>
                <a:lnTo>
                  <a:pt x="1411888" y="0"/>
                </a:lnTo>
                <a:lnTo>
                  <a:pt x="1411888" y="2513746"/>
                </a:lnTo>
                <a:lnTo>
                  <a:pt x="0" y="251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6212" y="6680565"/>
            <a:ext cx="1765095" cy="2455784"/>
          </a:xfrm>
          <a:custGeom>
            <a:avLst/>
            <a:gdLst/>
            <a:ahLst/>
            <a:cxnLst/>
            <a:rect l="l" t="t" r="r" b="b"/>
            <a:pathLst>
              <a:path w="1765095" h="2455784">
                <a:moveTo>
                  <a:pt x="0" y="0"/>
                </a:moveTo>
                <a:lnTo>
                  <a:pt x="1765094" y="0"/>
                </a:lnTo>
                <a:lnTo>
                  <a:pt x="1765094" y="2455784"/>
                </a:lnTo>
                <a:lnTo>
                  <a:pt x="0" y="245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565916" y="6433108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1233016" y="0"/>
                </a:moveTo>
                <a:lnTo>
                  <a:pt x="0" y="0"/>
                </a:lnTo>
                <a:lnTo>
                  <a:pt x="0" y="1548308"/>
                </a:lnTo>
                <a:lnTo>
                  <a:pt x="1233016" y="1548308"/>
                </a:lnTo>
                <a:lnTo>
                  <a:pt x="12330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57330">
            <a:off x="152948" y="58987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0" y="0"/>
                </a:moveTo>
                <a:lnTo>
                  <a:pt x="2354982" y="0"/>
                </a:lnTo>
                <a:lnTo>
                  <a:pt x="2354982" y="586604"/>
                </a:lnTo>
                <a:lnTo>
                  <a:pt x="0" y="586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257330" flipH="1">
            <a:off x="15493108" y="2882426"/>
            <a:ext cx="2354982" cy="586605"/>
          </a:xfrm>
          <a:custGeom>
            <a:avLst/>
            <a:gdLst/>
            <a:ahLst/>
            <a:cxnLst/>
            <a:rect l="l" t="t" r="r" b="b"/>
            <a:pathLst>
              <a:path w="2354982" h="586605">
                <a:moveTo>
                  <a:pt x="2354982" y="0"/>
                </a:moveTo>
                <a:lnTo>
                  <a:pt x="0" y="0"/>
                </a:lnTo>
                <a:lnTo>
                  <a:pt x="0" y="586605"/>
                </a:lnTo>
                <a:lnTo>
                  <a:pt x="2354982" y="586605"/>
                </a:lnTo>
                <a:lnTo>
                  <a:pt x="235498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9416">
            <a:off x="2869757" y="-209423"/>
            <a:ext cx="2989089" cy="1005421"/>
          </a:xfrm>
          <a:custGeom>
            <a:avLst/>
            <a:gdLst/>
            <a:ahLst/>
            <a:cxnLst/>
            <a:rect l="l" t="t" r="r" b="b"/>
            <a:pathLst>
              <a:path w="2989089" h="1005421">
                <a:moveTo>
                  <a:pt x="0" y="0"/>
                </a:moveTo>
                <a:lnTo>
                  <a:pt x="2989089" y="0"/>
                </a:lnTo>
                <a:lnTo>
                  <a:pt x="2989089" y="1005420"/>
                </a:lnTo>
                <a:lnTo>
                  <a:pt x="0" y="1005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973990" flipH="1">
            <a:off x="13557378" y="8334334"/>
            <a:ext cx="920643" cy="2570323"/>
          </a:xfrm>
          <a:custGeom>
            <a:avLst/>
            <a:gdLst/>
            <a:ahLst/>
            <a:cxnLst/>
            <a:rect l="l" t="t" r="r" b="b"/>
            <a:pathLst>
              <a:path w="920643" h="2570323">
                <a:moveTo>
                  <a:pt x="920643" y="0"/>
                </a:moveTo>
                <a:lnTo>
                  <a:pt x="0" y="0"/>
                </a:lnTo>
                <a:lnTo>
                  <a:pt x="0" y="2570324"/>
                </a:lnTo>
                <a:lnTo>
                  <a:pt x="920643" y="2570324"/>
                </a:lnTo>
                <a:lnTo>
                  <a:pt x="920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EE0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0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0382" flipH="1">
            <a:off x="586247" y="4755820"/>
            <a:ext cx="1330227" cy="1429711"/>
          </a:xfrm>
          <a:custGeom>
            <a:avLst/>
            <a:gdLst/>
            <a:ahLst/>
            <a:cxnLst/>
            <a:rect l="l" t="t" r="r" b="b"/>
            <a:pathLst>
              <a:path w="1330227" h="1429711">
                <a:moveTo>
                  <a:pt x="1330227" y="0"/>
                </a:moveTo>
                <a:lnTo>
                  <a:pt x="0" y="0"/>
                </a:lnTo>
                <a:lnTo>
                  <a:pt x="0" y="1429711"/>
                </a:lnTo>
                <a:lnTo>
                  <a:pt x="1330227" y="1429711"/>
                </a:lnTo>
                <a:lnTo>
                  <a:pt x="13302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32653" y="8321381"/>
            <a:ext cx="2029494" cy="2008354"/>
          </a:xfrm>
          <a:custGeom>
            <a:avLst/>
            <a:gdLst/>
            <a:ahLst/>
            <a:cxnLst/>
            <a:rect l="l" t="t" r="r" b="b"/>
            <a:pathLst>
              <a:path w="2029494" h="2008354">
                <a:moveTo>
                  <a:pt x="0" y="0"/>
                </a:moveTo>
                <a:lnTo>
                  <a:pt x="2029494" y="0"/>
                </a:lnTo>
                <a:lnTo>
                  <a:pt x="2029494" y="2008353"/>
                </a:lnTo>
                <a:lnTo>
                  <a:pt x="0" y="2008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22249" y="2833149"/>
            <a:ext cx="1697509" cy="1904638"/>
          </a:xfrm>
          <a:custGeom>
            <a:avLst/>
            <a:gdLst/>
            <a:ahLst/>
            <a:cxnLst/>
            <a:rect l="l" t="t" r="r" b="b"/>
            <a:pathLst>
              <a:path w="1697509" h="1904638">
                <a:moveTo>
                  <a:pt x="0" y="0"/>
                </a:moveTo>
                <a:lnTo>
                  <a:pt x="1697509" y="0"/>
                </a:lnTo>
                <a:lnTo>
                  <a:pt x="1697509" y="1904638"/>
                </a:lnTo>
                <a:lnTo>
                  <a:pt x="0" y="1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3567">
            <a:off x="12306627" y="8457378"/>
            <a:ext cx="1817445" cy="1136729"/>
          </a:xfrm>
          <a:custGeom>
            <a:avLst/>
            <a:gdLst/>
            <a:ahLst/>
            <a:cxnLst/>
            <a:rect l="l" t="t" r="r" b="b"/>
            <a:pathLst>
              <a:path w="1817445" h="1136729">
                <a:moveTo>
                  <a:pt x="0" y="0"/>
                </a:moveTo>
                <a:lnTo>
                  <a:pt x="1817446" y="0"/>
                </a:lnTo>
                <a:lnTo>
                  <a:pt x="1817446" y="1136729"/>
                </a:lnTo>
                <a:lnTo>
                  <a:pt x="0" y="1136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82271">
            <a:off x="14506972" y="6301471"/>
            <a:ext cx="1124828" cy="1221532"/>
          </a:xfrm>
          <a:custGeom>
            <a:avLst/>
            <a:gdLst/>
            <a:ahLst/>
            <a:cxnLst/>
            <a:rect l="l" t="t" r="r" b="b"/>
            <a:pathLst>
              <a:path w="1124828" h="1221532">
                <a:moveTo>
                  <a:pt x="0" y="0"/>
                </a:moveTo>
                <a:lnTo>
                  <a:pt x="1124828" y="0"/>
                </a:lnTo>
                <a:lnTo>
                  <a:pt x="1124828" y="1221533"/>
                </a:lnTo>
                <a:lnTo>
                  <a:pt x="0" y="1221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68163" y="698505"/>
            <a:ext cx="2128980" cy="1815843"/>
          </a:xfrm>
          <a:custGeom>
            <a:avLst/>
            <a:gdLst/>
            <a:ahLst/>
            <a:cxnLst/>
            <a:rect l="l" t="t" r="r" b="b"/>
            <a:pathLst>
              <a:path w="2128980" h="1815843">
                <a:moveTo>
                  <a:pt x="0" y="0"/>
                </a:moveTo>
                <a:lnTo>
                  <a:pt x="2128980" y="0"/>
                </a:lnTo>
                <a:lnTo>
                  <a:pt x="2128980" y="1815842"/>
                </a:lnTo>
                <a:lnTo>
                  <a:pt x="0" y="18158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47099" y="6318589"/>
            <a:ext cx="1233016" cy="1548308"/>
          </a:xfrm>
          <a:custGeom>
            <a:avLst/>
            <a:gdLst/>
            <a:ahLst/>
            <a:cxnLst/>
            <a:rect l="l" t="t" r="r" b="b"/>
            <a:pathLst>
              <a:path w="1233016" h="1548308">
                <a:moveTo>
                  <a:pt x="0" y="0"/>
                </a:moveTo>
                <a:lnTo>
                  <a:pt x="1233016" y="0"/>
                </a:lnTo>
                <a:lnTo>
                  <a:pt x="1233016" y="1548309"/>
                </a:lnTo>
                <a:lnTo>
                  <a:pt x="0" y="15483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23723" y="439466"/>
            <a:ext cx="1805967" cy="850446"/>
          </a:xfrm>
          <a:custGeom>
            <a:avLst/>
            <a:gdLst/>
            <a:ahLst/>
            <a:cxnLst/>
            <a:rect l="l" t="t" r="r" b="b"/>
            <a:pathLst>
              <a:path w="1805967" h="850446">
                <a:moveTo>
                  <a:pt x="0" y="0"/>
                </a:moveTo>
                <a:lnTo>
                  <a:pt x="1805968" y="0"/>
                </a:lnTo>
                <a:lnTo>
                  <a:pt x="1805968" y="850446"/>
                </a:lnTo>
                <a:lnTo>
                  <a:pt x="0" y="8504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82769" y="6399403"/>
            <a:ext cx="445700" cy="512835"/>
          </a:xfrm>
          <a:custGeom>
            <a:avLst/>
            <a:gdLst/>
            <a:ahLst/>
            <a:cxnLst/>
            <a:rect l="l" t="t" r="r" b="b"/>
            <a:pathLst>
              <a:path w="445700" h="512835">
                <a:moveTo>
                  <a:pt x="0" y="0"/>
                </a:moveTo>
                <a:lnTo>
                  <a:pt x="445700" y="0"/>
                </a:lnTo>
                <a:lnTo>
                  <a:pt x="445700" y="512835"/>
                </a:lnTo>
                <a:lnTo>
                  <a:pt x="0" y="5128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34351" y="594685"/>
            <a:ext cx="604216" cy="695227"/>
          </a:xfrm>
          <a:custGeom>
            <a:avLst/>
            <a:gdLst/>
            <a:ahLst/>
            <a:cxnLst/>
            <a:rect l="l" t="t" r="r" b="b"/>
            <a:pathLst>
              <a:path w="604216" h="695227">
                <a:moveTo>
                  <a:pt x="0" y="0"/>
                </a:moveTo>
                <a:lnTo>
                  <a:pt x="604215" y="0"/>
                </a:lnTo>
                <a:lnTo>
                  <a:pt x="604215" y="695227"/>
                </a:lnTo>
                <a:lnTo>
                  <a:pt x="0" y="6952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14298">
            <a:off x="2997970" y="3888030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7"/>
                </a:lnTo>
                <a:lnTo>
                  <a:pt x="0" y="747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618423">
            <a:off x="13200269" y="2326253"/>
            <a:ext cx="2055426" cy="747428"/>
          </a:xfrm>
          <a:custGeom>
            <a:avLst/>
            <a:gdLst/>
            <a:ahLst/>
            <a:cxnLst/>
            <a:rect l="l" t="t" r="r" b="b"/>
            <a:pathLst>
              <a:path w="2055426" h="747428">
                <a:moveTo>
                  <a:pt x="0" y="0"/>
                </a:moveTo>
                <a:lnTo>
                  <a:pt x="2055426" y="0"/>
                </a:lnTo>
                <a:lnTo>
                  <a:pt x="2055426" y="747428"/>
                </a:lnTo>
                <a:lnTo>
                  <a:pt x="0" y="7474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73480" y="2006859"/>
            <a:ext cx="8941040" cy="261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8"/>
              </a:lnSpc>
            </a:pPr>
            <a:r>
              <a:rPr lang="en-US" sz="10020" dirty="0">
                <a:solidFill>
                  <a:srgbClr val="FFFFFF"/>
                </a:solidFill>
                <a:latin typeface="Gaegu Bold"/>
              </a:rPr>
              <a:t>Thank you for</a:t>
            </a:r>
          </a:p>
          <a:p>
            <a:pPr algn="ctr">
              <a:lnSpc>
                <a:spcPts val="9018"/>
              </a:lnSpc>
            </a:pPr>
            <a:r>
              <a:rPr lang="en-US" sz="10020" dirty="0">
                <a:solidFill>
                  <a:srgbClr val="FFFFFF"/>
                </a:solidFill>
                <a:latin typeface="Gaegu Bold"/>
              </a:rPr>
              <a:t>your time!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26450" y="6070755"/>
            <a:ext cx="2927967" cy="12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dirty="0">
                <a:solidFill>
                  <a:srgbClr val="FFFFFF"/>
                </a:solidFill>
                <a:latin typeface="Gaegu"/>
              </a:rPr>
              <a:t>Have a</a:t>
            </a:r>
          </a:p>
          <a:p>
            <a:pPr algn="ctr">
              <a:lnSpc>
                <a:spcPts val="4680"/>
              </a:lnSpc>
            </a:pPr>
            <a:r>
              <a:rPr lang="en-US" sz="3900" dirty="0">
                <a:solidFill>
                  <a:srgbClr val="FFFFFF"/>
                </a:solidFill>
                <a:latin typeface="Gaegu"/>
              </a:rPr>
              <a:t>good day!</a:t>
            </a:r>
          </a:p>
        </p:txBody>
      </p:sp>
      <p:sp>
        <p:nvSpPr>
          <p:cNvPr id="16" name="Freeform 16"/>
          <p:cNvSpPr/>
          <p:nvPr/>
        </p:nvSpPr>
        <p:spPr>
          <a:xfrm rot="659368">
            <a:off x="16044655" y="8321381"/>
            <a:ext cx="1181884" cy="1397927"/>
          </a:xfrm>
          <a:custGeom>
            <a:avLst/>
            <a:gdLst/>
            <a:ahLst/>
            <a:cxnLst/>
            <a:rect l="l" t="t" r="r" b="b"/>
            <a:pathLst>
              <a:path w="1181884" h="1397927">
                <a:moveTo>
                  <a:pt x="0" y="0"/>
                </a:moveTo>
                <a:lnTo>
                  <a:pt x="1181884" y="0"/>
                </a:lnTo>
                <a:lnTo>
                  <a:pt x="1181884" y="1397927"/>
                </a:lnTo>
                <a:lnTo>
                  <a:pt x="0" y="13979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61618">
            <a:off x="-1100719" y="2385638"/>
            <a:ext cx="2660878" cy="895023"/>
          </a:xfrm>
          <a:custGeom>
            <a:avLst/>
            <a:gdLst/>
            <a:ahLst/>
            <a:cxnLst/>
            <a:rect l="l" t="t" r="r" b="b"/>
            <a:pathLst>
              <a:path w="2660878" h="895023">
                <a:moveTo>
                  <a:pt x="0" y="0"/>
                </a:moveTo>
                <a:lnTo>
                  <a:pt x="2660878" y="0"/>
                </a:lnTo>
                <a:lnTo>
                  <a:pt x="2660878" y="895022"/>
                </a:lnTo>
                <a:lnTo>
                  <a:pt x="0" y="895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90345">
            <a:off x="-531091" y="7636486"/>
            <a:ext cx="2051064" cy="331899"/>
          </a:xfrm>
          <a:custGeom>
            <a:avLst/>
            <a:gdLst/>
            <a:ahLst/>
            <a:cxnLst/>
            <a:rect l="l" t="t" r="r" b="b"/>
            <a:pathLst>
              <a:path w="2051064" h="331899">
                <a:moveTo>
                  <a:pt x="0" y="0"/>
                </a:moveTo>
                <a:lnTo>
                  <a:pt x="2051064" y="0"/>
                </a:lnTo>
                <a:lnTo>
                  <a:pt x="2051064" y="331899"/>
                </a:lnTo>
                <a:lnTo>
                  <a:pt x="0" y="33189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290F001-E948-D089-CF88-A35D61C50475}"/>
              </a:ext>
            </a:extLst>
          </p:cNvPr>
          <p:cNvSpPr txBox="1"/>
          <p:nvPr/>
        </p:nvSpPr>
        <p:spPr>
          <a:xfrm>
            <a:off x="5447099" y="8501846"/>
            <a:ext cx="6516301" cy="1198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500" dirty="0">
                <a:solidFill>
                  <a:srgbClr val="FFFFFF"/>
                </a:solidFill>
                <a:latin typeface="Gaegu"/>
              </a:rPr>
              <a:t>Email me: </a:t>
            </a:r>
            <a:r>
              <a:rPr lang="en-US" sz="3500" dirty="0" err="1">
                <a:solidFill>
                  <a:srgbClr val="FFFFFF"/>
                </a:solidFill>
                <a:latin typeface="Gaegu"/>
              </a:rPr>
              <a:t>sarayfah@projectcallisto.org</a:t>
            </a:r>
            <a:endParaRPr lang="en-US" sz="3500" dirty="0">
              <a:solidFill>
                <a:srgbClr val="FFFFFF"/>
              </a:solidFill>
              <a:latin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66906" y="911005"/>
            <a:ext cx="10954187" cy="96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FFFFFF"/>
                </a:solidFill>
                <a:latin typeface="Gaegu Bold"/>
              </a:rPr>
              <a:t>References</a:t>
            </a:r>
          </a:p>
        </p:txBody>
      </p:sp>
      <p:sp>
        <p:nvSpPr>
          <p:cNvPr id="3" name="Freeform 3"/>
          <p:cNvSpPr/>
          <p:nvPr/>
        </p:nvSpPr>
        <p:spPr>
          <a:xfrm rot="412274">
            <a:off x="16612187" y="8003847"/>
            <a:ext cx="1294227" cy="1181276"/>
          </a:xfrm>
          <a:custGeom>
            <a:avLst/>
            <a:gdLst/>
            <a:ahLst/>
            <a:cxnLst/>
            <a:rect l="l" t="t" r="r" b="b"/>
            <a:pathLst>
              <a:path w="1294227" h="1181276">
                <a:moveTo>
                  <a:pt x="0" y="0"/>
                </a:moveTo>
                <a:lnTo>
                  <a:pt x="1294226" y="0"/>
                </a:lnTo>
                <a:lnTo>
                  <a:pt x="1294226" y="1181275"/>
                </a:lnTo>
                <a:lnTo>
                  <a:pt x="0" y="1181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32069" y="2681093"/>
            <a:ext cx="15223861" cy="6891125"/>
            <a:chOff x="0" y="0"/>
            <a:chExt cx="7542421" cy="3414099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4197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419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67688" y="7150081"/>
            <a:ext cx="2268156" cy="2609576"/>
          </a:xfrm>
          <a:custGeom>
            <a:avLst/>
            <a:gdLst/>
            <a:ahLst/>
            <a:cxnLst/>
            <a:rect l="l" t="t" r="r" b="b"/>
            <a:pathLst>
              <a:path w="2268156" h="2609576">
                <a:moveTo>
                  <a:pt x="0" y="0"/>
                </a:moveTo>
                <a:lnTo>
                  <a:pt x="2268156" y="0"/>
                </a:lnTo>
                <a:lnTo>
                  <a:pt x="2268156" y="2609576"/>
                </a:lnTo>
                <a:lnTo>
                  <a:pt x="0" y="2609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7186">
            <a:off x="15820608" y="563429"/>
            <a:ext cx="894319" cy="1512590"/>
          </a:xfrm>
          <a:custGeom>
            <a:avLst/>
            <a:gdLst/>
            <a:ahLst/>
            <a:cxnLst/>
            <a:rect l="l" t="t" r="r" b="b"/>
            <a:pathLst>
              <a:path w="894319" h="1512590">
                <a:moveTo>
                  <a:pt x="0" y="0"/>
                </a:moveTo>
                <a:lnTo>
                  <a:pt x="894319" y="0"/>
                </a:lnTo>
                <a:lnTo>
                  <a:pt x="894319" y="1512590"/>
                </a:lnTo>
                <a:lnTo>
                  <a:pt x="0" y="1512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43570" y="1669548"/>
            <a:ext cx="1397046" cy="1518528"/>
          </a:xfrm>
          <a:custGeom>
            <a:avLst/>
            <a:gdLst/>
            <a:ahLst/>
            <a:cxnLst/>
            <a:rect l="l" t="t" r="r" b="b"/>
            <a:pathLst>
              <a:path w="1397046" h="1518528">
                <a:moveTo>
                  <a:pt x="0" y="0"/>
                </a:moveTo>
                <a:lnTo>
                  <a:pt x="1397046" y="0"/>
                </a:lnTo>
                <a:lnTo>
                  <a:pt x="1397046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78094">
            <a:off x="651280" y="7960616"/>
            <a:ext cx="617581" cy="1306421"/>
          </a:xfrm>
          <a:custGeom>
            <a:avLst/>
            <a:gdLst/>
            <a:ahLst/>
            <a:cxnLst/>
            <a:rect l="l" t="t" r="r" b="b"/>
            <a:pathLst>
              <a:path w="617581" h="1306421">
                <a:moveTo>
                  <a:pt x="0" y="0"/>
                </a:moveTo>
                <a:lnTo>
                  <a:pt x="617581" y="0"/>
                </a:lnTo>
                <a:lnTo>
                  <a:pt x="617581" y="1306421"/>
                </a:lnTo>
                <a:lnTo>
                  <a:pt x="0" y="13064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6404" y="0"/>
            <a:ext cx="1319986" cy="621594"/>
          </a:xfrm>
          <a:custGeom>
            <a:avLst/>
            <a:gdLst/>
            <a:ahLst/>
            <a:cxnLst/>
            <a:rect l="l" t="t" r="r" b="b"/>
            <a:pathLst>
              <a:path w="1319986" h="621594">
                <a:moveTo>
                  <a:pt x="0" y="0"/>
                </a:moveTo>
                <a:lnTo>
                  <a:pt x="1319986" y="0"/>
                </a:lnTo>
                <a:lnTo>
                  <a:pt x="1319986" y="621594"/>
                </a:lnTo>
                <a:lnTo>
                  <a:pt x="0" y="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76390" y="3257189"/>
            <a:ext cx="14191377" cy="37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aegu"/>
              </a:rPr>
              <a:t>Bauer, N. T. (2010). Onboarding new employees: Maximizing success. SHRM     foundation’s effective practice guidelines series. SHRM Foundation.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aegu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aegu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aegu"/>
              </a:rPr>
              <a:t>Klein, H. J., &amp; Polin, B. (2012). Are organizations on board with best practices onboarding. The oxford handbook of organizational socialization, 267-287.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aeg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49814" y="7660651"/>
            <a:ext cx="2271101" cy="2475315"/>
          </a:xfrm>
          <a:custGeom>
            <a:avLst/>
            <a:gdLst/>
            <a:ahLst/>
            <a:cxnLst/>
            <a:rect l="l" t="t" r="r" b="b"/>
            <a:pathLst>
              <a:path w="2271101" h="2475315">
                <a:moveTo>
                  <a:pt x="0" y="0"/>
                </a:moveTo>
                <a:lnTo>
                  <a:pt x="2271102" y="0"/>
                </a:lnTo>
                <a:lnTo>
                  <a:pt x="2271102" y="2475315"/>
                </a:lnTo>
                <a:lnTo>
                  <a:pt x="0" y="247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3949">
            <a:off x="9529530" y="2500106"/>
            <a:ext cx="1371371" cy="1306252"/>
          </a:xfrm>
          <a:custGeom>
            <a:avLst/>
            <a:gdLst/>
            <a:ahLst/>
            <a:cxnLst/>
            <a:rect l="l" t="t" r="r" b="b"/>
            <a:pathLst>
              <a:path w="1371371" h="1306252">
                <a:moveTo>
                  <a:pt x="0" y="0"/>
                </a:moveTo>
                <a:lnTo>
                  <a:pt x="1371371" y="0"/>
                </a:lnTo>
                <a:lnTo>
                  <a:pt x="1371371" y="1306252"/>
                </a:lnTo>
                <a:lnTo>
                  <a:pt x="0" y="1306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137" b="-7279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93758" y="1645179"/>
            <a:ext cx="7037322" cy="6996642"/>
            <a:chOff x="0" y="0"/>
            <a:chExt cx="9383096" cy="9328855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88490">
              <a:off x="1568045" y="470545"/>
              <a:ext cx="6191458" cy="6191458"/>
              <a:chOff x="0" y="0"/>
              <a:chExt cx="34823400" cy="34823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4823400" cy="34823400"/>
              </a:xfrm>
              <a:custGeom>
                <a:avLst/>
                <a:gdLst/>
                <a:ahLst/>
                <a:cxnLst/>
                <a:rect l="l" t="t" r="r" b="b"/>
                <a:pathLst>
                  <a:path w="34823400" h="34823400">
                    <a:moveTo>
                      <a:pt x="34823400" y="34823400"/>
                    </a:moveTo>
                    <a:lnTo>
                      <a:pt x="0" y="34823400"/>
                    </a:lnTo>
                    <a:lnTo>
                      <a:pt x="0" y="0"/>
                    </a:lnTo>
                    <a:lnTo>
                      <a:pt x="34823400" y="0"/>
                    </a:lnTo>
                    <a:lnTo>
                      <a:pt x="34823400" y="348234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5000" r="-25000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34823400" cy="34823400"/>
              </a:xfrm>
              <a:custGeom>
                <a:avLst/>
                <a:gdLst/>
                <a:ahLst/>
                <a:cxnLst/>
                <a:rect l="l" t="t" r="r" b="b"/>
                <a:pathLst>
                  <a:path w="34823400" h="34823400">
                    <a:moveTo>
                      <a:pt x="34823400" y="34823400"/>
                    </a:moveTo>
                    <a:lnTo>
                      <a:pt x="0" y="34823400"/>
                    </a:lnTo>
                    <a:lnTo>
                      <a:pt x="0" y="0"/>
                    </a:lnTo>
                    <a:lnTo>
                      <a:pt x="34823400" y="0"/>
                    </a:lnTo>
                    <a:lnTo>
                      <a:pt x="34823400" y="3482340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sp>
          <p:nvSpPr>
            <p:cNvPr id="8" name="Freeform 8"/>
            <p:cNvSpPr/>
            <p:nvPr/>
          </p:nvSpPr>
          <p:spPr>
            <a:xfrm rot="88502">
              <a:off x="1824108" y="6681212"/>
              <a:ext cx="6343378" cy="2566425"/>
            </a:xfrm>
            <a:custGeom>
              <a:avLst/>
              <a:gdLst/>
              <a:ahLst/>
              <a:cxnLst/>
              <a:rect l="l" t="t" r="r" b="b"/>
              <a:pathLst>
                <a:path w="6343378" h="2566425">
                  <a:moveTo>
                    <a:pt x="0" y="0"/>
                  </a:moveTo>
                  <a:lnTo>
                    <a:pt x="6343377" y="0"/>
                  </a:lnTo>
                  <a:lnTo>
                    <a:pt x="6343377" y="2566425"/>
                  </a:lnTo>
                  <a:lnTo>
                    <a:pt x="0" y="2566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36343">
              <a:off x="7138763" y="209641"/>
              <a:ext cx="2121406" cy="1384699"/>
            </a:xfrm>
            <a:custGeom>
              <a:avLst/>
              <a:gdLst/>
              <a:ahLst/>
              <a:cxnLst/>
              <a:rect l="l" t="t" r="r" b="b"/>
              <a:pathLst>
                <a:path w="2121406" h="1384699">
                  <a:moveTo>
                    <a:pt x="0" y="0"/>
                  </a:moveTo>
                  <a:lnTo>
                    <a:pt x="2121406" y="0"/>
                  </a:lnTo>
                  <a:lnTo>
                    <a:pt x="2121406" y="1384700"/>
                  </a:lnTo>
                  <a:lnTo>
                    <a:pt x="0" y="1384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2111870"/>
              <a:ext cx="1988130" cy="2496510"/>
            </a:xfrm>
            <a:custGeom>
              <a:avLst/>
              <a:gdLst/>
              <a:ahLst/>
              <a:cxnLst/>
              <a:rect l="l" t="t" r="r" b="b"/>
              <a:pathLst>
                <a:path w="1988130" h="2496510">
                  <a:moveTo>
                    <a:pt x="0" y="0"/>
                  </a:moveTo>
                  <a:lnTo>
                    <a:pt x="1988130" y="0"/>
                  </a:lnTo>
                  <a:lnTo>
                    <a:pt x="1988130" y="2496509"/>
                  </a:lnTo>
                  <a:lnTo>
                    <a:pt x="0" y="2496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-79615">
              <a:off x="2374948" y="7553440"/>
              <a:ext cx="5242028" cy="841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9"/>
                </a:lnSpc>
              </a:pPr>
              <a:r>
                <a:rPr lang="en-US" sz="4232">
                  <a:solidFill>
                    <a:srgbClr val="000000"/>
                  </a:solidFill>
                  <a:latin typeface="Gaegu Bold"/>
                </a:rPr>
                <a:t>Sarayfah Bolling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455529" y="2822156"/>
            <a:ext cx="5194285" cy="125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0"/>
              </a:lnSpc>
            </a:pPr>
            <a:r>
              <a:rPr lang="en-US" sz="8500">
                <a:solidFill>
                  <a:srgbClr val="000000"/>
                </a:solidFill>
                <a:latin typeface="Gaegu Bold"/>
              </a:rPr>
              <a:t>Who am I?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88793" y="4317190"/>
            <a:ext cx="9603702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651" lvl="1" indent="-309826">
              <a:lnSpc>
                <a:spcPts val="3444"/>
              </a:lnSpc>
              <a:buFont typeface="Arial"/>
              <a:buChar char="•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Director of Programs &amp; Strategic Engagement at </a:t>
            </a:r>
            <a:r>
              <a:rPr lang="en-US" sz="2870" dirty="0" err="1">
                <a:solidFill>
                  <a:srgbClr val="000000"/>
                </a:solidFill>
                <a:latin typeface="Gaegu"/>
              </a:rPr>
              <a:t>Callisto</a:t>
            </a:r>
            <a:endParaRPr lang="en-US" sz="2870" dirty="0">
              <a:solidFill>
                <a:srgbClr val="000000"/>
              </a:solidFill>
              <a:latin typeface="Gaegu"/>
            </a:endParaRPr>
          </a:p>
          <a:p>
            <a:pPr marL="619651" lvl="1" indent="-309826">
              <a:lnSpc>
                <a:spcPts val="3444"/>
              </a:lnSpc>
              <a:buFont typeface="Arial"/>
              <a:buChar char="•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Board Member, </a:t>
            </a:r>
            <a:r>
              <a:rPr lang="en-US" sz="2870" dirty="0" err="1">
                <a:solidFill>
                  <a:srgbClr val="000000"/>
                </a:solidFill>
                <a:latin typeface="Gaegu"/>
              </a:rPr>
              <a:t>YouthBuild</a:t>
            </a:r>
            <a:r>
              <a:rPr lang="en-US" sz="2870" dirty="0">
                <a:solidFill>
                  <a:srgbClr val="000000"/>
                </a:solidFill>
                <a:latin typeface="Gaegu"/>
              </a:rPr>
              <a:t> USA</a:t>
            </a:r>
          </a:p>
          <a:p>
            <a:pPr marL="619651" lvl="1" indent="-309826">
              <a:lnSpc>
                <a:spcPts val="3444"/>
              </a:lnSpc>
              <a:buFont typeface="Arial"/>
              <a:buChar char="•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Consultant</a:t>
            </a:r>
          </a:p>
          <a:p>
            <a:pPr marL="1239302" lvl="2" indent="-413101">
              <a:lnSpc>
                <a:spcPts val="3444"/>
              </a:lnSpc>
              <a:buFont typeface="Arial"/>
              <a:buChar char="⚬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Onboarding &amp; Transition</a:t>
            </a:r>
          </a:p>
          <a:p>
            <a:pPr marL="1239302" lvl="2" indent="-413101">
              <a:lnSpc>
                <a:spcPts val="3444"/>
              </a:lnSpc>
              <a:buFont typeface="Arial"/>
              <a:buChar char="⚬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Change Management &amp; Organization Restructure</a:t>
            </a:r>
          </a:p>
          <a:p>
            <a:pPr marL="619651" lvl="1" indent="-309826">
              <a:lnSpc>
                <a:spcPts val="3444"/>
              </a:lnSpc>
              <a:buFont typeface="Arial"/>
              <a:buChar char="•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Doctoral Candidate, Ed.D. in Learning, Leadership, and Organization Development</a:t>
            </a:r>
          </a:p>
          <a:p>
            <a:pPr marL="619651" lvl="1" indent="-309826">
              <a:lnSpc>
                <a:spcPts val="3444"/>
              </a:lnSpc>
              <a:buFont typeface="Arial"/>
              <a:buChar char="•"/>
            </a:pPr>
            <a:r>
              <a:rPr lang="en-US" sz="2870" dirty="0">
                <a:solidFill>
                  <a:srgbClr val="000000"/>
                </a:solidFill>
                <a:latin typeface="Gaegu"/>
              </a:rPr>
              <a:t>Former Higher Education Professional</a:t>
            </a:r>
          </a:p>
        </p:txBody>
      </p:sp>
      <p:sp>
        <p:nvSpPr>
          <p:cNvPr id="14" name="Freeform 14"/>
          <p:cNvSpPr/>
          <p:nvPr/>
        </p:nvSpPr>
        <p:spPr>
          <a:xfrm rot="1023592" flipH="1">
            <a:off x="14964129" y="2500106"/>
            <a:ext cx="1371371" cy="1306252"/>
          </a:xfrm>
          <a:custGeom>
            <a:avLst/>
            <a:gdLst/>
            <a:ahLst/>
            <a:cxnLst/>
            <a:rect l="l" t="t" r="r" b="b"/>
            <a:pathLst>
              <a:path w="1371371" h="1306252">
                <a:moveTo>
                  <a:pt x="1371371" y="0"/>
                </a:moveTo>
                <a:lnTo>
                  <a:pt x="0" y="0"/>
                </a:lnTo>
                <a:lnTo>
                  <a:pt x="0" y="1306252"/>
                </a:lnTo>
                <a:lnTo>
                  <a:pt x="1371371" y="1306252"/>
                </a:lnTo>
                <a:lnTo>
                  <a:pt x="13713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137" b="-72790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304" y="3711928"/>
            <a:ext cx="8135336" cy="4620193"/>
          </a:xfrm>
          <a:custGeom>
            <a:avLst/>
            <a:gdLst/>
            <a:ahLst/>
            <a:cxnLst/>
            <a:rect l="l" t="t" r="r" b="b"/>
            <a:pathLst>
              <a:path w="8135336" h="4620193">
                <a:moveTo>
                  <a:pt x="0" y="0"/>
                </a:moveTo>
                <a:lnTo>
                  <a:pt x="8135336" y="0"/>
                </a:lnTo>
                <a:lnTo>
                  <a:pt x="8135336" y="4620193"/>
                </a:lnTo>
                <a:lnTo>
                  <a:pt x="0" y="462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38720">
            <a:off x="7504283" y="6524472"/>
            <a:ext cx="435576" cy="1498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83099">
            <a:off x="2951304" y="6257302"/>
            <a:ext cx="435576" cy="1498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4609466" y="6254672"/>
            <a:ext cx="1809456" cy="3476937"/>
          </a:xfrm>
          <a:custGeom>
            <a:avLst/>
            <a:gdLst/>
            <a:ahLst/>
            <a:cxnLst/>
            <a:rect l="l" t="t" r="r" b="b"/>
            <a:pathLst>
              <a:path w="1809456" h="3476937">
                <a:moveTo>
                  <a:pt x="0" y="0"/>
                </a:moveTo>
                <a:lnTo>
                  <a:pt x="1809456" y="0"/>
                </a:lnTo>
                <a:lnTo>
                  <a:pt x="1809456" y="3476937"/>
                </a:lnTo>
                <a:lnTo>
                  <a:pt x="0" y="347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20898" y="1403862"/>
            <a:ext cx="6760147" cy="2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>
                <a:solidFill>
                  <a:srgbClr val="000000"/>
                </a:solidFill>
                <a:latin typeface="Gaegu Bold"/>
              </a:rPr>
              <a:t>Session Outcomes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36583" y="4525983"/>
            <a:ext cx="5014862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>
                <a:solidFill>
                  <a:srgbClr val="000000"/>
                </a:solidFill>
                <a:latin typeface="Gaegu Bold"/>
              </a:rPr>
              <a:t>What are we going to learn today?</a:t>
            </a:r>
          </a:p>
        </p:txBody>
      </p:sp>
      <p:sp>
        <p:nvSpPr>
          <p:cNvPr id="8" name="Freeform 8"/>
          <p:cNvSpPr/>
          <p:nvPr/>
        </p:nvSpPr>
        <p:spPr>
          <a:xfrm>
            <a:off x="10637210" y="3146944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28878" y="5094815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9" y="0"/>
                </a:lnTo>
                <a:lnTo>
                  <a:pt x="1081919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28878" y="7250091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9" y="0"/>
                </a:lnTo>
                <a:lnTo>
                  <a:pt x="1081919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18246" y="3225033"/>
            <a:ext cx="550002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Gaegu"/>
              </a:rPr>
              <a:t>Articulate the importance of onboarding and transition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09915" y="4926214"/>
            <a:ext cx="550835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Gaegu"/>
              </a:rPr>
              <a:t>Understand the key components of a successful onboarding and transition process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09915" y="6983614"/>
            <a:ext cx="550835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Gaegu"/>
              </a:rPr>
              <a:t>Utilize the resources (manuals, digital tools, etc.) to develop an onboarding and transition process at your organization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46809" y="3499242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38478" y="5447113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 dirty="0">
                <a:solidFill>
                  <a:srgbClr val="000000"/>
                </a:solidFill>
                <a:latin typeface="Gaegu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38478" y="7603796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 dirty="0">
                <a:solidFill>
                  <a:srgbClr val="000000"/>
                </a:solidFill>
                <a:latin typeface="Gaegu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37210" y="1561713"/>
            <a:ext cx="6881059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Gaegu Bold"/>
              </a:rPr>
              <a:t>Because you attended this session, you will be able to:</a:t>
            </a:r>
          </a:p>
        </p:txBody>
      </p:sp>
      <p:sp>
        <p:nvSpPr>
          <p:cNvPr id="18" name="Freeform 18"/>
          <p:cNvSpPr/>
          <p:nvPr/>
        </p:nvSpPr>
        <p:spPr>
          <a:xfrm rot="399792">
            <a:off x="8490137" y="-202763"/>
            <a:ext cx="1495704" cy="1613344"/>
          </a:xfrm>
          <a:custGeom>
            <a:avLst/>
            <a:gdLst/>
            <a:ahLst/>
            <a:cxnLst/>
            <a:rect l="l" t="t" r="r" b="b"/>
            <a:pathLst>
              <a:path w="1495704" h="1613344">
                <a:moveTo>
                  <a:pt x="0" y="0"/>
                </a:moveTo>
                <a:lnTo>
                  <a:pt x="1495704" y="0"/>
                </a:lnTo>
                <a:lnTo>
                  <a:pt x="1495704" y="1613343"/>
                </a:lnTo>
                <a:lnTo>
                  <a:pt x="0" y="1613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99571">
            <a:off x="533651" y="2363021"/>
            <a:ext cx="990098" cy="1674584"/>
          </a:xfrm>
          <a:custGeom>
            <a:avLst/>
            <a:gdLst/>
            <a:ahLst/>
            <a:cxnLst/>
            <a:rect l="l" t="t" r="r" b="b"/>
            <a:pathLst>
              <a:path w="990098" h="1674584">
                <a:moveTo>
                  <a:pt x="0" y="0"/>
                </a:moveTo>
                <a:lnTo>
                  <a:pt x="990098" y="0"/>
                </a:lnTo>
                <a:lnTo>
                  <a:pt x="990098" y="1674584"/>
                </a:lnTo>
                <a:lnTo>
                  <a:pt x="0" y="1674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54292" y="9270431"/>
            <a:ext cx="1946340" cy="1217347"/>
          </a:xfrm>
          <a:custGeom>
            <a:avLst/>
            <a:gdLst/>
            <a:ahLst/>
            <a:cxnLst/>
            <a:rect l="l" t="t" r="r" b="b"/>
            <a:pathLst>
              <a:path w="1946340" h="1217347">
                <a:moveTo>
                  <a:pt x="0" y="0"/>
                </a:moveTo>
                <a:lnTo>
                  <a:pt x="1946340" y="0"/>
                </a:lnTo>
                <a:lnTo>
                  <a:pt x="1946340" y="1217347"/>
                </a:lnTo>
                <a:lnTo>
                  <a:pt x="0" y="1217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3238" flipH="1" flipV="1">
            <a:off x="10419137" y="756338"/>
            <a:ext cx="497113" cy="1559570"/>
          </a:xfrm>
          <a:custGeom>
            <a:avLst/>
            <a:gdLst/>
            <a:ahLst/>
            <a:cxnLst/>
            <a:rect l="l" t="t" r="r" b="b"/>
            <a:pathLst>
              <a:path w="497113" h="1559570">
                <a:moveTo>
                  <a:pt x="497113" y="1559569"/>
                </a:moveTo>
                <a:lnTo>
                  <a:pt x="0" y="1559569"/>
                </a:lnTo>
                <a:lnTo>
                  <a:pt x="0" y="0"/>
                </a:lnTo>
                <a:lnTo>
                  <a:pt x="497113" y="0"/>
                </a:lnTo>
                <a:lnTo>
                  <a:pt x="497113" y="155956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62447" y="8663601"/>
            <a:ext cx="1675767" cy="1623399"/>
          </a:xfrm>
          <a:custGeom>
            <a:avLst/>
            <a:gdLst/>
            <a:ahLst/>
            <a:cxnLst/>
            <a:rect l="l" t="t" r="r" b="b"/>
            <a:pathLst>
              <a:path w="1675767" h="1623399">
                <a:moveTo>
                  <a:pt x="0" y="0"/>
                </a:moveTo>
                <a:lnTo>
                  <a:pt x="1675767" y="0"/>
                </a:lnTo>
                <a:lnTo>
                  <a:pt x="1675767" y="1623399"/>
                </a:lnTo>
                <a:lnTo>
                  <a:pt x="0" y="162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26081" y="680524"/>
            <a:ext cx="1712133" cy="2115921"/>
          </a:xfrm>
          <a:custGeom>
            <a:avLst/>
            <a:gdLst/>
            <a:ahLst/>
            <a:cxnLst/>
            <a:rect l="l" t="t" r="r" b="b"/>
            <a:pathLst>
              <a:path w="1712133" h="2115921">
                <a:moveTo>
                  <a:pt x="0" y="0"/>
                </a:moveTo>
                <a:lnTo>
                  <a:pt x="1712133" y="0"/>
                </a:lnTo>
                <a:lnTo>
                  <a:pt x="1712133" y="2115921"/>
                </a:lnTo>
                <a:lnTo>
                  <a:pt x="0" y="211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74011" y="3072135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74011" y="5358495"/>
            <a:ext cx="1170388" cy="1108677"/>
          </a:xfrm>
          <a:custGeom>
            <a:avLst/>
            <a:gdLst/>
            <a:ahLst/>
            <a:cxnLst/>
            <a:rect l="l" t="t" r="r" b="b"/>
            <a:pathLst>
              <a:path w="1170388" h="1108677">
                <a:moveTo>
                  <a:pt x="0" y="0"/>
                </a:moveTo>
                <a:lnTo>
                  <a:pt x="1170388" y="0"/>
                </a:lnTo>
                <a:lnTo>
                  <a:pt x="1170388" y="1108677"/>
                </a:lnTo>
                <a:lnTo>
                  <a:pt x="0" y="11086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43517" y="3150784"/>
            <a:ext cx="544446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FFFFFF"/>
                </a:solidFill>
                <a:latin typeface="Gaegu"/>
              </a:rPr>
              <a:t>Reduce positional and organizational knowledge loss.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80839" y="5468695"/>
            <a:ext cx="544446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FFFFFF"/>
                </a:solidFill>
                <a:latin typeface="Gaegu"/>
              </a:rPr>
              <a:t>Increases time to competence or productivity for new hires.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00750" y="3506542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 dirty="0">
                <a:solidFill>
                  <a:srgbClr val="FFFFFF"/>
                </a:solidFill>
                <a:latin typeface="Gaegu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00750" y="5720814"/>
            <a:ext cx="640711" cy="41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 dirty="0">
                <a:solidFill>
                  <a:srgbClr val="FFFFFF"/>
                </a:solidFill>
                <a:latin typeface="Gaegu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3973" y="3560660"/>
            <a:ext cx="5952033" cy="176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9400" dirty="0">
                <a:solidFill>
                  <a:srgbClr val="FFFFFF"/>
                </a:solidFill>
                <a:latin typeface="Gaegu Bold"/>
              </a:rPr>
              <a:t>Transition</a:t>
            </a:r>
          </a:p>
          <a:p>
            <a:pPr algn="ctr">
              <a:lnSpc>
                <a:spcPts val="3870"/>
              </a:lnSpc>
            </a:pPr>
            <a:r>
              <a:rPr lang="en-US" sz="4300" dirty="0">
                <a:solidFill>
                  <a:srgbClr val="FFFFFF"/>
                </a:solidFill>
                <a:latin typeface="Gaegu Bold"/>
              </a:rPr>
              <a:t>(knowledge retention)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973" y="5665536"/>
            <a:ext cx="5952033" cy="142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aegu"/>
              </a:rPr>
              <a:t>The process of converting tacit forms of knowledge into explicit form.</a:t>
            </a:r>
          </a:p>
        </p:txBody>
      </p:sp>
      <p:sp>
        <p:nvSpPr>
          <p:cNvPr id="23" name="Freeform 23"/>
          <p:cNvSpPr/>
          <p:nvPr/>
        </p:nvSpPr>
        <p:spPr>
          <a:xfrm rot="-269957">
            <a:off x="14233775" y="9044680"/>
            <a:ext cx="2787398" cy="1599269"/>
          </a:xfrm>
          <a:custGeom>
            <a:avLst/>
            <a:gdLst/>
            <a:ahLst/>
            <a:cxnLst/>
            <a:rect l="l" t="t" r="r" b="b"/>
            <a:pathLst>
              <a:path w="2787398" h="1599269">
                <a:moveTo>
                  <a:pt x="0" y="0"/>
                </a:moveTo>
                <a:lnTo>
                  <a:pt x="2787397" y="0"/>
                </a:lnTo>
                <a:lnTo>
                  <a:pt x="2787397" y="1599269"/>
                </a:lnTo>
                <a:lnTo>
                  <a:pt x="0" y="1599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76918" y="680524"/>
            <a:ext cx="1085460" cy="1363021"/>
          </a:xfrm>
          <a:custGeom>
            <a:avLst/>
            <a:gdLst/>
            <a:ahLst/>
            <a:cxnLst/>
            <a:rect l="l" t="t" r="r" b="b"/>
            <a:pathLst>
              <a:path w="1085460" h="1363021">
                <a:moveTo>
                  <a:pt x="0" y="0"/>
                </a:moveTo>
                <a:lnTo>
                  <a:pt x="1085461" y="0"/>
                </a:lnTo>
                <a:lnTo>
                  <a:pt x="1085461" y="1363021"/>
                </a:lnTo>
                <a:lnTo>
                  <a:pt x="0" y="13630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62379" y="8123380"/>
            <a:ext cx="2497780" cy="910862"/>
          </a:xfrm>
          <a:custGeom>
            <a:avLst/>
            <a:gdLst/>
            <a:ahLst/>
            <a:cxnLst/>
            <a:rect l="l" t="t" r="r" b="b"/>
            <a:pathLst>
              <a:path w="2497780" h="910862">
                <a:moveTo>
                  <a:pt x="0" y="0"/>
                </a:moveTo>
                <a:lnTo>
                  <a:pt x="2497780" y="0"/>
                </a:lnTo>
                <a:lnTo>
                  <a:pt x="2497780" y="910862"/>
                </a:lnTo>
                <a:lnTo>
                  <a:pt x="0" y="910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4779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304" y="3711928"/>
            <a:ext cx="8135336" cy="4620193"/>
          </a:xfrm>
          <a:custGeom>
            <a:avLst/>
            <a:gdLst/>
            <a:ahLst/>
            <a:cxnLst/>
            <a:rect l="l" t="t" r="r" b="b"/>
            <a:pathLst>
              <a:path w="8135336" h="4620193">
                <a:moveTo>
                  <a:pt x="0" y="0"/>
                </a:moveTo>
                <a:lnTo>
                  <a:pt x="8135336" y="0"/>
                </a:lnTo>
                <a:lnTo>
                  <a:pt x="8135336" y="4620193"/>
                </a:lnTo>
                <a:lnTo>
                  <a:pt x="0" y="462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9466" y="6254672"/>
            <a:ext cx="1809456" cy="3476937"/>
          </a:xfrm>
          <a:custGeom>
            <a:avLst/>
            <a:gdLst/>
            <a:ahLst/>
            <a:cxnLst/>
            <a:rect l="l" t="t" r="r" b="b"/>
            <a:pathLst>
              <a:path w="1809456" h="3476937">
                <a:moveTo>
                  <a:pt x="0" y="0"/>
                </a:moveTo>
                <a:lnTo>
                  <a:pt x="1809456" y="0"/>
                </a:lnTo>
                <a:lnTo>
                  <a:pt x="1809456" y="3476937"/>
                </a:lnTo>
                <a:lnTo>
                  <a:pt x="0" y="347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20898" y="1403862"/>
            <a:ext cx="6760147" cy="2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>
                <a:solidFill>
                  <a:srgbClr val="000000"/>
                </a:solidFill>
                <a:latin typeface="Gaegu Bold"/>
              </a:rPr>
              <a:t>Transition Document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20898" y="4373620"/>
            <a:ext cx="6760147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Gaegu Bold"/>
              </a:rPr>
              <a:t>An electronic drive with copies of the following recommended resources should be compiled and given to the manager.</a:t>
            </a:r>
          </a:p>
        </p:txBody>
      </p:sp>
      <p:sp>
        <p:nvSpPr>
          <p:cNvPr id="6" name="Freeform 6"/>
          <p:cNvSpPr/>
          <p:nvPr/>
        </p:nvSpPr>
        <p:spPr>
          <a:xfrm>
            <a:off x="10637210" y="3146944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37210" y="4389760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37210" y="6869359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1"/>
                </a:lnTo>
                <a:lnTo>
                  <a:pt x="0" y="102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37210" y="5620976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37210" y="8118779"/>
            <a:ext cx="1081918" cy="1024872"/>
          </a:xfrm>
          <a:custGeom>
            <a:avLst/>
            <a:gdLst/>
            <a:ahLst/>
            <a:cxnLst/>
            <a:rect l="l" t="t" r="r" b="b"/>
            <a:pathLst>
              <a:path w="1081918" h="1024872">
                <a:moveTo>
                  <a:pt x="0" y="0"/>
                </a:moveTo>
                <a:lnTo>
                  <a:pt x="1081918" y="0"/>
                </a:lnTo>
                <a:lnTo>
                  <a:pt x="1081918" y="1024872"/>
                </a:lnTo>
                <a:lnTo>
                  <a:pt x="0" y="102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18246" y="3429820"/>
            <a:ext cx="524938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Gaegu"/>
              </a:rPr>
              <a:t>PEOPLE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18246" y="4630733"/>
            <a:ext cx="524938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aegu"/>
              </a:rPr>
              <a:t>DOCUMENTATION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18246" y="7110332"/>
            <a:ext cx="524938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aegu"/>
              </a:rPr>
              <a:t>WORDS OF WISDOM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18246" y="5657162"/>
            <a:ext cx="5249385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aegu"/>
              </a:rPr>
              <a:t>KEY ACTIVITIES, INITIATIVES, AND EVENTS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18246" y="8359753"/>
            <a:ext cx="524938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Gaegu"/>
              </a:rPr>
              <a:t>HUMAN RESOURCES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46809" y="3499242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46809" y="4742057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46809" y="7221656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46809" y="5973273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46809" y="8471077"/>
            <a:ext cx="592279" cy="34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2499">
                <a:solidFill>
                  <a:srgbClr val="000000"/>
                </a:solidFill>
                <a:latin typeface="Gaegu"/>
              </a:rPr>
              <a:t>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37210" y="2180156"/>
            <a:ext cx="6881059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Gaegu Bold"/>
              </a:rPr>
              <a:t>Key components of transition document:</a:t>
            </a:r>
          </a:p>
        </p:txBody>
      </p:sp>
      <p:sp>
        <p:nvSpPr>
          <p:cNvPr id="22" name="Freeform 22"/>
          <p:cNvSpPr/>
          <p:nvPr/>
        </p:nvSpPr>
        <p:spPr>
          <a:xfrm rot="399792">
            <a:off x="8490137" y="-202763"/>
            <a:ext cx="1495704" cy="1613344"/>
          </a:xfrm>
          <a:custGeom>
            <a:avLst/>
            <a:gdLst/>
            <a:ahLst/>
            <a:cxnLst/>
            <a:rect l="l" t="t" r="r" b="b"/>
            <a:pathLst>
              <a:path w="1495704" h="1613344">
                <a:moveTo>
                  <a:pt x="0" y="0"/>
                </a:moveTo>
                <a:lnTo>
                  <a:pt x="1495704" y="0"/>
                </a:lnTo>
                <a:lnTo>
                  <a:pt x="1495704" y="1613343"/>
                </a:lnTo>
                <a:lnTo>
                  <a:pt x="0" y="1613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99571">
            <a:off x="533651" y="2363021"/>
            <a:ext cx="990098" cy="1674584"/>
          </a:xfrm>
          <a:custGeom>
            <a:avLst/>
            <a:gdLst/>
            <a:ahLst/>
            <a:cxnLst/>
            <a:rect l="l" t="t" r="r" b="b"/>
            <a:pathLst>
              <a:path w="990098" h="1674584">
                <a:moveTo>
                  <a:pt x="0" y="0"/>
                </a:moveTo>
                <a:lnTo>
                  <a:pt x="990098" y="0"/>
                </a:lnTo>
                <a:lnTo>
                  <a:pt x="990098" y="1674584"/>
                </a:lnTo>
                <a:lnTo>
                  <a:pt x="0" y="1674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954292" y="9270431"/>
            <a:ext cx="1946340" cy="1217347"/>
          </a:xfrm>
          <a:custGeom>
            <a:avLst/>
            <a:gdLst/>
            <a:ahLst/>
            <a:cxnLst/>
            <a:rect l="l" t="t" r="r" b="b"/>
            <a:pathLst>
              <a:path w="1946340" h="1217347">
                <a:moveTo>
                  <a:pt x="0" y="0"/>
                </a:moveTo>
                <a:lnTo>
                  <a:pt x="1946340" y="0"/>
                </a:lnTo>
                <a:lnTo>
                  <a:pt x="1946340" y="1217347"/>
                </a:lnTo>
                <a:lnTo>
                  <a:pt x="0" y="1217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3417" y="2046410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342498" y="7482082"/>
            <a:ext cx="3185898" cy="2804918"/>
          </a:xfrm>
          <a:custGeom>
            <a:avLst/>
            <a:gdLst/>
            <a:ahLst/>
            <a:cxnLst/>
            <a:rect l="l" t="t" r="r" b="b"/>
            <a:pathLst>
              <a:path w="3185898" h="2804918">
                <a:moveTo>
                  <a:pt x="0" y="0"/>
                </a:moveTo>
                <a:lnTo>
                  <a:pt x="3185899" y="0"/>
                </a:lnTo>
                <a:lnTo>
                  <a:pt x="3185899" y="2804918"/>
                </a:lnTo>
                <a:lnTo>
                  <a:pt x="0" y="2804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23366">
            <a:off x="15819557" y="7172295"/>
            <a:ext cx="1439743" cy="1593812"/>
          </a:xfrm>
          <a:custGeom>
            <a:avLst/>
            <a:gdLst/>
            <a:ahLst/>
            <a:cxnLst/>
            <a:rect l="l" t="t" r="r" b="b"/>
            <a:pathLst>
              <a:path w="1439743" h="1593812">
                <a:moveTo>
                  <a:pt x="0" y="0"/>
                </a:moveTo>
                <a:lnTo>
                  <a:pt x="1439743" y="0"/>
                </a:lnTo>
                <a:lnTo>
                  <a:pt x="1439743" y="1593812"/>
                </a:lnTo>
                <a:lnTo>
                  <a:pt x="0" y="1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48572" y="911005"/>
            <a:ext cx="14790857" cy="96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aegu Bold"/>
              </a:rPr>
              <a:t>PEOPLE</a:t>
            </a:r>
          </a:p>
        </p:txBody>
      </p:sp>
      <p:sp>
        <p:nvSpPr>
          <p:cNvPr id="8" name="Freeform 8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16253252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1006739"/>
                </a:moveTo>
                <a:lnTo>
                  <a:pt x="2497780" y="1006739"/>
                </a:lnTo>
                <a:lnTo>
                  <a:pt x="2497780" y="0"/>
                </a:lnTo>
                <a:lnTo>
                  <a:pt x="0" y="0"/>
                </a:lnTo>
                <a:lnTo>
                  <a:pt x="0" y="100673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2419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07915" y="2408621"/>
            <a:ext cx="14790857" cy="417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National, regional, department, and/or organization committee members and contact information.</a:t>
            </a:r>
          </a:p>
          <a:p>
            <a:pPr>
              <a:lnSpc>
                <a:spcPts val="3599"/>
              </a:lnSpc>
            </a:pPr>
            <a:endParaRPr lang="en-US" sz="3999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599"/>
              </a:lnSpc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It is recommended that a virtual introduction to transition person be made to support continuity for partners, vendors, sponsors, etc.</a:t>
            </a:r>
          </a:p>
          <a:p>
            <a:pPr>
              <a:lnSpc>
                <a:spcPts val="3599"/>
              </a:lnSpc>
            </a:pPr>
            <a:endParaRPr lang="en-US" sz="3999" dirty="0">
              <a:solidFill>
                <a:srgbClr val="000000"/>
              </a:solidFill>
              <a:ea typeface="Gaegu"/>
            </a:endParaRPr>
          </a:p>
          <a:p>
            <a:pPr>
              <a:lnSpc>
                <a:spcPts val="3599"/>
              </a:lnSpc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Information for any third party vendors used regularly (e.g. caterers, hotels, transportation services, printers, t-shirt companies, DJs, etc.).</a:t>
            </a:r>
          </a:p>
          <a:p>
            <a:pPr>
              <a:lnSpc>
                <a:spcPts val="3599"/>
              </a:lnSpc>
            </a:pPr>
            <a:endParaRPr lang="en-US" sz="3999" dirty="0">
              <a:solidFill>
                <a:srgbClr val="000000"/>
              </a:solidFill>
              <a:ea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8065" y="2007764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8572" y="911005"/>
            <a:ext cx="14790857" cy="96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aegu Bold"/>
              </a:rPr>
              <a:t>DOCUMENTATION</a:t>
            </a:r>
          </a:p>
        </p:txBody>
      </p:sp>
      <p:sp>
        <p:nvSpPr>
          <p:cNvPr id="6" name="Freeform 6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2419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24567" y="2495815"/>
            <a:ext cx="14790857" cy="626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Electronic copies of all important documents (e.g. goals, policies, procedures, Bylaws, strategic/action plan, etc.).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Calendars/timelines.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Contracts, grants, MOU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Electronic copies of important materials.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Sample or previous meeting agendas/minutes.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Any login information or passwords (e.g. position-specific email account).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Budgets from prior years and pertinent financial documents (e.g. receipts, invoices, etc.).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Asset list (e.g. projector, pins, other inventory).</a:t>
            </a:r>
          </a:p>
          <a:p>
            <a:pPr>
              <a:lnSpc>
                <a:spcPts val="3599"/>
              </a:lnSpc>
              <a:spcBef>
                <a:spcPts val="115"/>
              </a:spcBef>
              <a:spcAft>
                <a:spcPts val="115"/>
              </a:spcAft>
            </a:pPr>
            <a:r>
              <a:rPr lang="en-US" sz="3999" dirty="0">
                <a:solidFill>
                  <a:srgbClr val="000000"/>
                </a:solidFill>
                <a:ea typeface="Gaegu"/>
              </a:rPr>
              <a:t>❏ Organizational checking and savings account information.</a:t>
            </a:r>
          </a:p>
          <a:p>
            <a:pPr>
              <a:lnSpc>
                <a:spcPts val="3599"/>
              </a:lnSpc>
            </a:pPr>
            <a:endParaRPr lang="en-US" sz="3999" dirty="0">
              <a:solidFill>
                <a:srgbClr val="000000"/>
              </a:solidFill>
              <a:ea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8065" y="2007764"/>
            <a:ext cx="15223861" cy="6891125"/>
            <a:chOff x="0" y="0"/>
            <a:chExt cx="7542421" cy="341409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7519561" cy="3386159"/>
            </a:xfrm>
            <a:custGeom>
              <a:avLst/>
              <a:gdLst/>
              <a:ahLst/>
              <a:cxnLst/>
              <a:rect l="l" t="t" r="r" b="b"/>
              <a:pathLst>
                <a:path w="7519561" h="3386159">
                  <a:moveTo>
                    <a:pt x="7519561" y="3386159"/>
                  </a:moveTo>
                  <a:lnTo>
                    <a:pt x="0" y="3378539"/>
                  </a:lnTo>
                  <a:lnTo>
                    <a:pt x="0" y="1187635"/>
                  </a:lnTo>
                  <a:lnTo>
                    <a:pt x="17780" y="19050"/>
                  </a:lnTo>
                  <a:lnTo>
                    <a:pt x="3747835" y="0"/>
                  </a:lnTo>
                  <a:lnTo>
                    <a:pt x="750051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7548770" cy="3412829"/>
            </a:xfrm>
            <a:custGeom>
              <a:avLst/>
              <a:gdLst/>
              <a:ahLst/>
              <a:cxnLst/>
              <a:rect l="l" t="t" r="r" b="b"/>
              <a:pathLst>
                <a:path w="7548770" h="3412829">
                  <a:moveTo>
                    <a:pt x="7514481" y="21590"/>
                  </a:moveTo>
                  <a:cubicBezTo>
                    <a:pt x="7515751" y="34290"/>
                    <a:pt x="7515751" y="44450"/>
                    <a:pt x="7517020" y="54610"/>
                  </a:cubicBezTo>
                  <a:cubicBezTo>
                    <a:pt x="7519561" y="115198"/>
                    <a:pt x="7520831" y="188846"/>
                    <a:pt x="7523370" y="259865"/>
                  </a:cubicBezTo>
                  <a:cubicBezTo>
                    <a:pt x="7523370" y="362447"/>
                    <a:pt x="7536070" y="2385154"/>
                    <a:pt x="7542420" y="2487735"/>
                  </a:cubicBezTo>
                  <a:cubicBezTo>
                    <a:pt x="7548770" y="2642924"/>
                    <a:pt x="7544961" y="2800742"/>
                    <a:pt x="7544961" y="2955930"/>
                  </a:cubicBezTo>
                  <a:cubicBezTo>
                    <a:pt x="7544961" y="3092706"/>
                    <a:pt x="7546231" y="3218961"/>
                    <a:pt x="7547501" y="3351869"/>
                  </a:cubicBezTo>
                  <a:cubicBezTo>
                    <a:pt x="7547501" y="3373459"/>
                    <a:pt x="7547501" y="3387429"/>
                    <a:pt x="7547501" y="3411559"/>
                  </a:cubicBezTo>
                  <a:cubicBezTo>
                    <a:pt x="7524641" y="3411559"/>
                    <a:pt x="7504320" y="3412829"/>
                    <a:pt x="7465077" y="3411559"/>
                  </a:cubicBezTo>
                  <a:cubicBezTo>
                    <a:pt x="7081776" y="3406479"/>
                    <a:pt x="6692579" y="3412829"/>
                    <a:pt x="6309279" y="3407749"/>
                  </a:cubicBezTo>
                  <a:cubicBezTo>
                    <a:pt x="6079298" y="3403939"/>
                    <a:pt x="5855215" y="3406479"/>
                    <a:pt x="5625235" y="3403939"/>
                  </a:cubicBezTo>
                  <a:cubicBezTo>
                    <a:pt x="5519090" y="3402669"/>
                    <a:pt x="5412945" y="3401399"/>
                    <a:pt x="5306800" y="3400129"/>
                  </a:cubicBezTo>
                  <a:cubicBezTo>
                    <a:pt x="5241934" y="3400129"/>
                    <a:pt x="5182965" y="3401399"/>
                    <a:pt x="5118098" y="3401399"/>
                  </a:cubicBezTo>
                  <a:cubicBezTo>
                    <a:pt x="4952984" y="3400129"/>
                    <a:pt x="4498921" y="3401399"/>
                    <a:pt x="4333807" y="3400129"/>
                  </a:cubicBezTo>
                  <a:cubicBezTo>
                    <a:pt x="4215868" y="3398859"/>
                    <a:pt x="1857096" y="3407749"/>
                    <a:pt x="1739157" y="3406479"/>
                  </a:cubicBezTo>
                  <a:cubicBezTo>
                    <a:pt x="1709672" y="3406479"/>
                    <a:pt x="1674291" y="3407749"/>
                    <a:pt x="1644806" y="3407749"/>
                  </a:cubicBezTo>
                  <a:cubicBezTo>
                    <a:pt x="1574043" y="3407749"/>
                    <a:pt x="1509177" y="3409019"/>
                    <a:pt x="1438414" y="3409019"/>
                  </a:cubicBezTo>
                  <a:cubicBezTo>
                    <a:pt x="1261506" y="3409019"/>
                    <a:pt x="1090495" y="3407749"/>
                    <a:pt x="913587" y="3406479"/>
                  </a:cubicBezTo>
                  <a:cubicBezTo>
                    <a:pt x="807442" y="3405209"/>
                    <a:pt x="701297" y="3403939"/>
                    <a:pt x="601049" y="3402669"/>
                  </a:cubicBezTo>
                  <a:cubicBezTo>
                    <a:pt x="412348" y="3401399"/>
                    <a:pt x="223646" y="3400129"/>
                    <a:pt x="48260" y="3400129"/>
                  </a:cubicBezTo>
                  <a:cubicBezTo>
                    <a:pt x="38100" y="3400129"/>
                    <a:pt x="29210" y="3400129"/>
                    <a:pt x="19050" y="3398859"/>
                  </a:cubicBezTo>
                  <a:cubicBezTo>
                    <a:pt x="10160" y="3397589"/>
                    <a:pt x="5080" y="3391239"/>
                    <a:pt x="7620" y="3382349"/>
                  </a:cubicBezTo>
                  <a:cubicBezTo>
                    <a:pt x="16510" y="3350476"/>
                    <a:pt x="12700" y="3284719"/>
                    <a:pt x="11430" y="3216331"/>
                  </a:cubicBezTo>
                  <a:cubicBezTo>
                    <a:pt x="10160" y="3076924"/>
                    <a:pt x="6350" y="2940148"/>
                    <a:pt x="7620" y="2800742"/>
                  </a:cubicBezTo>
                  <a:cubicBezTo>
                    <a:pt x="5080" y="2627142"/>
                    <a:pt x="0" y="478180"/>
                    <a:pt x="7620" y="301949"/>
                  </a:cubicBezTo>
                  <a:cubicBezTo>
                    <a:pt x="8890" y="267756"/>
                    <a:pt x="7620" y="230931"/>
                    <a:pt x="8890" y="196737"/>
                  </a:cubicBezTo>
                  <a:cubicBezTo>
                    <a:pt x="10160" y="141501"/>
                    <a:pt x="12700" y="810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223" y="30480"/>
                    <a:pt x="170573" y="29210"/>
                  </a:cubicBezTo>
                  <a:cubicBezTo>
                    <a:pt x="329791" y="25400"/>
                    <a:pt x="489008" y="22860"/>
                    <a:pt x="654122" y="20320"/>
                  </a:cubicBezTo>
                  <a:cubicBezTo>
                    <a:pt x="766164" y="17780"/>
                    <a:pt x="878205" y="16510"/>
                    <a:pt x="984350" y="13970"/>
                  </a:cubicBezTo>
                  <a:cubicBezTo>
                    <a:pt x="1090495" y="11430"/>
                    <a:pt x="1202536" y="8890"/>
                    <a:pt x="1308681" y="8890"/>
                  </a:cubicBezTo>
                  <a:cubicBezTo>
                    <a:pt x="1426620" y="7620"/>
                    <a:pt x="1544558" y="10160"/>
                    <a:pt x="1662497" y="8890"/>
                  </a:cubicBezTo>
                  <a:cubicBezTo>
                    <a:pt x="1809920" y="8890"/>
                    <a:pt x="4481230" y="6350"/>
                    <a:pt x="4628653" y="5080"/>
                  </a:cubicBezTo>
                  <a:cubicBezTo>
                    <a:pt x="4770180" y="3810"/>
                    <a:pt x="4911706" y="2540"/>
                    <a:pt x="5059129" y="2540"/>
                  </a:cubicBezTo>
                  <a:cubicBezTo>
                    <a:pt x="5300903" y="1270"/>
                    <a:pt x="5536781" y="0"/>
                    <a:pt x="5778555" y="0"/>
                  </a:cubicBezTo>
                  <a:cubicBezTo>
                    <a:pt x="5878803" y="0"/>
                    <a:pt x="5984947" y="2540"/>
                    <a:pt x="6085195" y="2540"/>
                  </a:cubicBezTo>
                  <a:cubicBezTo>
                    <a:pt x="6362351" y="3810"/>
                    <a:pt x="6645403" y="5080"/>
                    <a:pt x="6922560" y="7620"/>
                  </a:cubicBezTo>
                  <a:cubicBezTo>
                    <a:pt x="7069983" y="8890"/>
                    <a:pt x="7217406" y="12700"/>
                    <a:pt x="7364829" y="16510"/>
                  </a:cubicBezTo>
                  <a:cubicBezTo>
                    <a:pt x="7400210" y="16510"/>
                    <a:pt x="7435593" y="16510"/>
                    <a:pt x="7465077" y="16510"/>
                  </a:cubicBezTo>
                  <a:cubicBezTo>
                    <a:pt x="7495431" y="17780"/>
                    <a:pt x="7504320" y="20320"/>
                    <a:pt x="7514481" y="21590"/>
                  </a:cubicBezTo>
                  <a:close/>
                  <a:moveTo>
                    <a:pt x="7524641" y="3395049"/>
                  </a:moveTo>
                  <a:cubicBezTo>
                    <a:pt x="7525911" y="3378539"/>
                    <a:pt x="7527181" y="3365839"/>
                    <a:pt x="7527181" y="3353139"/>
                  </a:cubicBezTo>
                  <a:cubicBezTo>
                    <a:pt x="7525911" y="3205810"/>
                    <a:pt x="7524641" y="3066403"/>
                    <a:pt x="7524641" y="2916476"/>
                  </a:cubicBezTo>
                  <a:cubicBezTo>
                    <a:pt x="7524641" y="2848088"/>
                    <a:pt x="7527181" y="2779700"/>
                    <a:pt x="7525911" y="2711312"/>
                  </a:cubicBezTo>
                  <a:cubicBezTo>
                    <a:pt x="7525911" y="2648184"/>
                    <a:pt x="7524641" y="2582426"/>
                    <a:pt x="7523370" y="2519299"/>
                  </a:cubicBezTo>
                  <a:cubicBezTo>
                    <a:pt x="7518291" y="2421978"/>
                    <a:pt x="7506861" y="407162"/>
                    <a:pt x="7506861" y="309840"/>
                  </a:cubicBezTo>
                  <a:cubicBezTo>
                    <a:pt x="7504320" y="228301"/>
                    <a:pt x="7501781" y="144131"/>
                    <a:pt x="7499241" y="63500"/>
                  </a:cubicBezTo>
                  <a:cubicBezTo>
                    <a:pt x="7497970" y="44450"/>
                    <a:pt x="7496701" y="43180"/>
                    <a:pt x="7447387" y="41910"/>
                  </a:cubicBezTo>
                  <a:cubicBezTo>
                    <a:pt x="7429695" y="41910"/>
                    <a:pt x="7417902" y="41910"/>
                    <a:pt x="7400210" y="40640"/>
                  </a:cubicBezTo>
                  <a:cubicBezTo>
                    <a:pt x="7252788" y="36830"/>
                    <a:pt x="7099468" y="31750"/>
                    <a:pt x="6952044" y="30480"/>
                  </a:cubicBezTo>
                  <a:cubicBezTo>
                    <a:pt x="6592331" y="26670"/>
                    <a:pt x="6226722" y="25400"/>
                    <a:pt x="5867009" y="22860"/>
                  </a:cubicBezTo>
                  <a:cubicBezTo>
                    <a:pt x="5813937" y="22860"/>
                    <a:pt x="5754967" y="22860"/>
                    <a:pt x="5701895" y="22860"/>
                  </a:cubicBezTo>
                  <a:cubicBezTo>
                    <a:pt x="5613441" y="22860"/>
                    <a:pt x="5524987" y="22860"/>
                    <a:pt x="5442430" y="22860"/>
                  </a:cubicBezTo>
                  <a:cubicBezTo>
                    <a:pt x="5253728" y="22860"/>
                    <a:pt x="5065026" y="22860"/>
                    <a:pt x="4882222" y="24130"/>
                  </a:cubicBezTo>
                  <a:cubicBezTo>
                    <a:pt x="4723004" y="25400"/>
                    <a:pt x="2039900" y="29210"/>
                    <a:pt x="1880684" y="29210"/>
                  </a:cubicBezTo>
                  <a:cubicBezTo>
                    <a:pt x="1621219" y="29210"/>
                    <a:pt x="1361754" y="26670"/>
                    <a:pt x="1102289" y="33020"/>
                  </a:cubicBezTo>
                  <a:cubicBezTo>
                    <a:pt x="966659" y="36830"/>
                    <a:pt x="836927" y="36830"/>
                    <a:pt x="707194" y="38100"/>
                  </a:cubicBezTo>
                  <a:cubicBezTo>
                    <a:pt x="483111" y="41910"/>
                    <a:pt x="259027" y="45720"/>
                    <a:pt x="49530" y="50800"/>
                  </a:cubicBezTo>
                  <a:cubicBezTo>
                    <a:pt x="36830" y="50800"/>
                    <a:pt x="34290" y="53340"/>
                    <a:pt x="33020" y="73113"/>
                  </a:cubicBezTo>
                  <a:cubicBezTo>
                    <a:pt x="31750" y="120458"/>
                    <a:pt x="31750" y="167804"/>
                    <a:pt x="30480" y="215149"/>
                  </a:cubicBezTo>
                  <a:cubicBezTo>
                    <a:pt x="29210" y="294059"/>
                    <a:pt x="26670" y="370338"/>
                    <a:pt x="25400" y="449247"/>
                  </a:cubicBezTo>
                  <a:cubicBezTo>
                    <a:pt x="20320" y="533417"/>
                    <a:pt x="26670" y="2590317"/>
                    <a:pt x="29210" y="2674487"/>
                  </a:cubicBezTo>
                  <a:cubicBezTo>
                    <a:pt x="29210" y="2763918"/>
                    <a:pt x="29210" y="2855979"/>
                    <a:pt x="30480" y="2945409"/>
                  </a:cubicBezTo>
                  <a:cubicBezTo>
                    <a:pt x="30480" y="3011167"/>
                    <a:pt x="33020" y="3076924"/>
                    <a:pt x="33020" y="3142682"/>
                  </a:cubicBezTo>
                  <a:cubicBezTo>
                    <a:pt x="33020" y="3213700"/>
                    <a:pt x="33020" y="3284719"/>
                    <a:pt x="31750" y="3353139"/>
                  </a:cubicBezTo>
                  <a:cubicBezTo>
                    <a:pt x="31750" y="3356949"/>
                    <a:pt x="31750" y="3359489"/>
                    <a:pt x="31750" y="3363299"/>
                  </a:cubicBezTo>
                  <a:cubicBezTo>
                    <a:pt x="31750" y="3373459"/>
                    <a:pt x="35560" y="3377269"/>
                    <a:pt x="44450" y="3377269"/>
                  </a:cubicBezTo>
                  <a:cubicBezTo>
                    <a:pt x="88016" y="3377269"/>
                    <a:pt x="170573" y="3378539"/>
                    <a:pt x="247234" y="3378539"/>
                  </a:cubicBezTo>
                  <a:cubicBezTo>
                    <a:pt x="359275" y="3378539"/>
                    <a:pt x="477214" y="3375999"/>
                    <a:pt x="589256" y="3378539"/>
                  </a:cubicBezTo>
                  <a:cubicBezTo>
                    <a:pt x="772060" y="3382349"/>
                    <a:pt x="954865" y="3384889"/>
                    <a:pt x="1137670" y="3383619"/>
                  </a:cubicBezTo>
                  <a:cubicBezTo>
                    <a:pt x="1255609" y="3382349"/>
                    <a:pt x="1367650" y="3384889"/>
                    <a:pt x="1485589" y="3384889"/>
                  </a:cubicBezTo>
                  <a:cubicBezTo>
                    <a:pt x="1656600" y="3384889"/>
                    <a:pt x="1827611" y="3383619"/>
                    <a:pt x="1998622" y="3384889"/>
                  </a:cubicBezTo>
                  <a:cubicBezTo>
                    <a:pt x="2252190" y="3386159"/>
                    <a:pt x="5035542" y="3375999"/>
                    <a:pt x="5295007" y="3378539"/>
                  </a:cubicBezTo>
                  <a:cubicBezTo>
                    <a:pt x="5407048" y="3379809"/>
                    <a:pt x="5519090" y="3381079"/>
                    <a:pt x="5625235" y="3381079"/>
                  </a:cubicBezTo>
                  <a:cubicBezTo>
                    <a:pt x="5819834" y="3383619"/>
                    <a:pt x="6008535" y="3379809"/>
                    <a:pt x="6203134" y="3383619"/>
                  </a:cubicBezTo>
                  <a:cubicBezTo>
                    <a:pt x="6362351" y="3386159"/>
                    <a:pt x="6521568" y="3386159"/>
                    <a:pt x="6680785" y="3388699"/>
                  </a:cubicBezTo>
                  <a:cubicBezTo>
                    <a:pt x="6916662" y="3392509"/>
                    <a:pt x="7152540" y="3395049"/>
                    <a:pt x="7388417" y="3396319"/>
                  </a:cubicBezTo>
                  <a:cubicBezTo>
                    <a:pt x="7476871" y="3396319"/>
                    <a:pt x="7504320" y="3395049"/>
                    <a:pt x="7524641" y="339504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8572" y="911005"/>
            <a:ext cx="14790857" cy="96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000000"/>
                </a:solidFill>
                <a:latin typeface="Gaegu Bold"/>
              </a:rPr>
              <a:t>KEY ACTIVITIES, INITIATIVES, &amp; EVENTS</a:t>
            </a:r>
          </a:p>
        </p:txBody>
      </p:sp>
      <p:sp>
        <p:nvSpPr>
          <p:cNvPr id="6" name="Freeform 6"/>
          <p:cNvSpPr/>
          <p:nvPr/>
        </p:nvSpPr>
        <p:spPr>
          <a:xfrm rot="1072799">
            <a:off x="16868794" y="341123"/>
            <a:ext cx="1658665" cy="1392588"/>
          </a:xfrm>
          <a:custGeom>
            <a:avLst/>
            <a:gdLst/>
            <a:ahLst/>
            <a:cxnLst/>
            <a:rect l="l" t="t" r="r" b="b"/>
            <a:pathLst>
              <a:path w="1658665" h="1392588">
                <a:moveTo>
                  <a:pt x="0" y="0"/>
                </a:moveTo>
                <a:lnTo>
                  <a:pt x="1658665" y="0"/>
                </a:lnTo>
                <a:lnTo>
                  <a:pt x="1658665" y="1392588"/>
                </a:lnTo>
                <a:lnTo>
                  <a:pt x="0" y="139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3372">
            <a:off x="-161295" y="1195442"/>
            <a:ext cx="1315425" cy="1518528"/>
          </a:xfrm>
          <a:custGeom>
            <a:avLst/>
            <a:gdLst/>
            <a:ahLst/>
            <a:cxnLst/>
            <a:rect l="l" t="t" r="r" b="b"/>
            <a:pathLst>
              <a:path w="1315425" h="1518528">
                <a:moveTo>
                  <a:pt x="0" y="0"/>
                </a:moveTo>
                <a:lnTo>
                  <a:pt x="1315425" y="0"/>
                </a:lnTo>
                <a:lnTo>
                  <a:pt x="1315425" y="1518528"/>
                </a:lnTo>
                <a:lnTo>
                  <a:pt x="0" y="1518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492486" y="5033099"/>
            <a:ext cx="2497780" cy="1006739"/>
          </a:xfrm>
          <a:custGeom>
            <a:avLst/>
            <a:gdLst/>
            <a:ahLst/>
            <a:cxnLst/>
            <a:rect l="l" t="t" r="r" b="b"/>
            <a:pathLst>
              <a:path w="2497780" h="1006739">
                <a:moveTo>
                  <a:pt x="0" y="0"/>
                </a:moveTo>
                <a:lnTo>
                  <a:pt x="2497780" y="0"/>
                </a:lnTo>
                <a:lnTo>
                  <a:pt x="2497780" y="1006739"/>
                </a:lnTo>
                <a:lnTo>
                  <a:pt x="0" y="1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2419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24567" y="2477629"/>
            <a:ext cx="14790857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3999">
                <a:solidFill>
                  <a:srgbClr val="000000"/>
                </a:solidFill>
                <a:ea typeface="Gaegu"/>
              </a:rPr>
              <a:t>❏ Descriptions of past and annual events, planning checklists, risk management plans, etc.</a:t>
            </a:r>
          </a:p>
          <a:p>
            <a:pPr>
              <a:lnSpc>
                <a:spcPts val="3599"/>
              </a:lnSpc>
            </a:pPr>
            <a:endParaRPr lang="en-US" sz="3999">
              <a:solidFill>
                <a:srgbClr val="000000"/>
              </a:solidFill>
              <a:ea typeface="Gaegu"/>
            </a:endParaRPr>
          </a:p>
          <a:p>
            <a:pPr>
              <a:lnSpc>
                <a:spcPts val="3599"/>
              </a:lnSpc>
            </a:pPr>
            <a:r>
              <a:rPr lang="en-US" sz="3999">
                <a:solidFill>
                  <a:srgbClr val="000000"/>
                </a:solidFill>
                <a:ea typeface="Gaegu"/>
              </a:rPr>
              <a:t>❏ Status update and next steps for ongoing projects and initiatives.</a:t>
            </a:r>
          </a:p>
          <a:p>
            <a:pPr>
              <a:lnSpc>
                <a:spcPts val="3599"/>
              </a:lnSpc>
            </a:pPr>
            <a:endParaRPr lang="en-US" sz="3999">
              <a:solidFill>
                <a:srgbClr val="000000"/>
              </a:solidFill>
              <a:ea typeface="Gaegu"/>
            </a:endParaRPr>
          </a:p>
          <a:p>
            <a:pPr>
              <a:lnSpc>
                <a:spcPts val="3599"/>
              </a:lnSpc>
            </a:pPr>
            <a:endParaRPr lang="en-US" sz="3999">
              <a:solidFill>
                <a:srgbClr val="000000"/>
              </a:solidFill>
              <a:ea typeface="Gaeg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1299</Words>
  <Application>Microsoft Macintosh PowerPoint</Application>
  <PresentationFormat>Custom</PresentationFormat>
  <Paragraphs>203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Gaegu Bold</vt:lpstr>
      <vt:lpstr>Gaegu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LEAP: Onboarding and Transition 101</dc:title>
  <cp:lastModifiedBy>Sarayfah Bolling</cp:lastModifiedBy>
  <cp:revision>2</cp:revision>
  <dcterms:created xsi:type="dcterms:W3CDTF">2006-08-16T00:00:00Z</dcterms:created>
  <dcterms:modified xsi:type="dcterms:W3CDTF">2023-10-24T15:14:46Z</dcterms:modified>
  <dc:identifier>DAFxuL4SiNg</dc:identifier>
</cp:coreProperties>
</file>