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61859" autoAdjust="0"/>
  </p:normalViewPr>
  <p:slideViewPr>
    <p:cSldViewPr snapToGrid="0" snapToObjects="1">
      <p:cViewPr varScale="1">
        <p:scale>
          <a:sx n="60" d="100"/>
          <a:sy n="60" d="100"/>
        </p:scale>
        <p:origin x="-22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1DC03-03D0-6C4F-8E28-D389B779014E}" type="datetimeFigureOut">
              <a:rPr lang="en-US" smtClean="0"/>
              <a:t>6/16/16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EB08D-4037-E145-825A-89934B913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</a:t>
            </a:r>
            <a:r>
              <a:rPr lang="en-US" baseline="0" dirty="0"/>
              <a:t> self and what professional background/experience</a:t>
            </a:r>
          </a:p>
          <a:p>
            <a:endParaRPr lang="en-US" baseline="0" dirty="0"/>
          </a:p>
          <a:p>
            <a:r>
              <a:rPr lang="en-US" baseline="0" dirty="0"/>
              <a:t>Small group:</a:t>
            </a:r>
          </a:p>
          <a:p>
            <a:r>
              <a:rPr lang="en-US" baseline="0" dirty="0"/>
              <a:t>Ask each person to share their name, organization, and an incarcerated setting they would like to collaborate with.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B08D-4037-E145-825A-89934B913F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8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Santa Barbara County Jail</a:t>
            </a:r>
          </a:p>
          <a:p>
            <a:r>
              <a:rPr lang="en-US" dirty="0"/>
              <a:t>·         Established a MOU</a:t>
            </a:r>
          </a:p>
          <a:p>
            <a:endParaRPr lang="en-US" dirty="0"/>
          </a:p>
          <a:p>
            <a:r>
              <a:rPr lang="en-US" dirty="0"/>
              <a:t>·         Met with PREA Coordinator to discuss collaboration</a:t>
            </a:r>
          </a:p>
          <a:p>
            <a:endParaRPr lang="en-US" dirty="0"/>
          </a:p>
          <a:p>
            <a:r>
              <a:rPr lang="en-US" dirty="0"/>
              <a:t>·         Provided in-service to PREA Coordinator</a:t>
            </a:r>
          </a:p>
          <a:p>
            <a:endParaRPr lang="en-US" dirty="0"/>
          </a:p>
          <a:p>
            <a:r>
              <a:rPr lang="en-US" dirty="0"/>
              <a:t>·         PREA Coordinator provided in-service &amp; tour to advocates regarding the facility</a:t>
            </a:r>
          </a:p>
          <a:p>
            <a:endParaRPr lang="en-US" dirty="0"/>
          </a:p>
          <a:p>
            <a:r>
              <a:rPr lang="en-US" dirty="0"/>
              <a:t>·         Established guidelines to services provided to incarcerated survivors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B08D-4037-E145-825A-89934B913F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45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·         Applied &amp; Received a grant to provide services at their department</a:t>
            </a:r>
          </a:p>
          <a:p>
            <a:endParaRPr lang="en-US" dirty="0"/>
          </a:p>
          <a:p>
            <a:r>
              <a:rPr lang="en-US" dirty="0"/>
              <a:t>·         Represent Victims of Crime through Community Correction Partnership Committee</a:t>
            </a:r>
          </a:p>
          <a:p>
            <a:endParaRPr lang="en-US" dirty="0"/>
          </a:p>
          <a:p>
            <a:r>
              <a:rPr lang="en-US" dirty="0"/>
              <a:t>·         Met with Probation Department to provide in-service &amp; receive training</a:t>
            </a:r>
          </a:p>
          <a:p>
            <a:endParaRPr lang="en-US" dirty="0"/>
          </a:p>
          <a:p>
            <a:r>
              <a:rPr lang="en-US" dirty="0"/>
              <a:t>·         Provide services on-site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B08D-4037-E145-825A-89934B913F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46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B08D-4037-E145-825A-89934B913F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76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Collaboration with mental health</a:t>
            </a:r>
          </a:p>
          <a:p>
            <a:r>
              <a:rPr lang="en-US" dirty="0"/>
              <a:t>Difficulty</a:t>
            </a:r>
            <a:r>
              <a:rPr lang="en-US" baseline="0" dirty="0"/>
              <a:t> getting to meet with kids (still jail mentality)</a:t>
            </a:r>
          </a:p>
          <a:p>
            <a:r>
              <a:rPr lang="en-US" baseline="0" dirty="0"/>
              <a:t>Leadership on board but not translating to on the ground staff</a:t>
            </a:r>
          </a:p>
          <a:p>
            <a:r>
              <a:rPr lang="en-US" baseline="0" dirty="0"/>
              <a:t>MOUs—with PREA parts</a:t>
            </a:r>
          </a:p>
          <a:p>
            <a:r>
              <a:rPr lang="en-US" baseline="0" dirty="0"/>
              <a:t>Relationship building—partners and personalities</a:t>
            </a:r>
          </a:p>
          <a:p>
            <a:r>
              <a:rPr lang="en-US" baseline="0" dirty="0"/>
              <a:t>Boys being abused—being abused by women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B08D-4037-E145-825A-89934B913F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7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B08D-4037-E145-825A-89934B913F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86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up room with a large</a:t>
            </a:r>
            <a:r>
              <a:rPr lang="en-US" baseline="0" dirty="0"/>
              <a:t> poster paper for each of these sites, then have the participants chose a first one, 10 minutes to brainstorm, then move to another setting—conversations/brain storm builds on each 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B08D-4037-E145-825A-89934B913F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93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B08D-4037-E145-825A-89934B913F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1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dalia@sbrcc.net" TargetMode="External"/><Relationship Id="rId4" Type="http://schemas.openxmlformats.org/officeDocument/2006/relationships/hyperlink" Target="mailto:stephanie@sbrcc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5200" y="4624668"/>
            <a:ext cx="6604000" cy="933450"/>
          </a:xfrm>
        </p:spPr>
        <p:txBody>
          <a:bodyPr>
            <a:normAutofit fontScale="90000"/>
          </a:bodyPr>
          <a:lstStyle/>
          <a:p>
            <a:r>
              <a:rPr lang="en-US" dirty="0"/>
              <a:t>Collaboration Across Incarcerated Settings: Working with Probation and County Jails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Idalia</a:t>
            </a:r>
            <a:r>
              <a:rPr lang="en-US" dirty="0"/>
              <a:t> Gomez</a:t>
            </a:r>
          </a:p>
          <a:p>
            <a:r>
              <a:rPr lang="en-US" dirty="0"/>
              <a:t>Stephanie Ruiz-</a:t>
            </a:r>
            <a:r>
              <a:rPr lang="en-US" dirty="0" err="1"/>
              <a:t>Lemus</a:t>
            </a:r>
            <a:endParaRPr lang="en-US" dirty="0"/>
          </a:p>
          <a:p>
            <a:r>
              <a:rPr lang="en-US" dirty="0"/>
              <a:t>Alison Wales</a:t>
            </a:r>
          </a:p>
        </p:txBody>
      </p:sp>
    </p:spTree>
    <p:extLst>
      <p:ext uri="{BB962C8B-B14F-4D97-AF65-F5344CB8AC3E}">
        <p14:creationId xmlns:p14="http://schemas.microsoft.com/office/powerpoint/2010/main" val="855381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to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of Individual Relationships</a:t>
            </a:r>
          </a:p>
          <a:p>
            <a:r>
              <a:rPr lang="en-US" dirty="0"/>
              <a:t>Clear MOU</a:t>
            </a:r>
          </a:p>
          <a:p>
            <a:pPr lvl="1"/>
            <a:r>
              <a:rPr lang="en-US" dirty="0"/>
              <a:t>Can be detailed </a:t>
            </a:r>
          </a:p>
          <a:p>
            <a:pPr lvl="1"/>
            <a:r>
              <a:rPr lang="en-US" dirty="0"/>
              <a:t>Can be more broad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Developed Relationship</a:t>
            </a:r>
          </a:p>
          <a:p>
            <a:pPr marL="228600" lvl="1" indent="0">
              <a:buNone/>
            </a:pPr>
            <a:r>
              <a:rPr lang="en-US" dirty="0"/>
              <a:t>    with Mental Health</a:t>
            </a:r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r>
              <a:rPr lang="en-US" u="sng" dirty="0"/>
              <a:t>Do What You Say You Will Do!</a:t>
            </a:r>
          </a:p>
          <a:p>
            <a:pPr marL="228600" lvl="1" indent="0">
              <a:buNone/>
            </a:pPr>
            <a:endParaRPr lang="en-US" u="sng" dirty="0"/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endParaRPr lang="en-US" u="sng" dirty="0"/>
          </a:p>
          <a:p>
            <a:pPr marL="228600" lvl="1" indent="0">
              <a:buNone/>
            </a:pP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191" y="3843177"/>
            <a:ext cx="431226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54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MOU with Mental Health, Probation and Juvenile Hall jointly to provide services to comply with PREA. </a:t>
            </a:r>
          </a:p>
          <a:p>
            <a:endParaRPr lang="en-US" dirty="0"/>
          </a:p>
          <a:p>
            <a:r>
              <a:rPr lang="en-US" dirty="0"/>
              <a:t>Difficulties </a:t>
            </a:r>
          </a:p>
          <a:p>
            <a:endParaRPr lang="en-US" dirty="0"/>
          </a:p>
          <a:p>
            <a:r>
              <a:rPr lang="en-US" dirty="0"/>
              <a:t>CSEC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630" y="3062370"/>
            <a:ext cx="25336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67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Cafe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4469731" cy="4144963"/>
          </a:xfrm>
        </p:spPr>
        <p:txBody>
          <a:bodyPr/>
          <a:lstStyle/>
          <a:p>
            <a:r>
              <a:rPr lang="en-US" dirty="0"/>
              <a:t>10 minutes each facility/setting</a:t>
            </a:r>
          </a:p>
          <a:p>
            <a:r>
              <a:rPr lang="en-US" dirty="0"/>
              <a:t>Brainstorm:</a:t>
            </a:r>
          </a:p>
          <a:p>
            <a:pPr lvl="1"/>
            <a:r>
              <a:rPr lang="en-US" dirty="0"/>
              <a:t>How could we increase our connection to this setting to serve survivors of sexual assault?</a:t>
            </a:r>
          </a:p>
          <a:p>
            <a:pPr lvl="2"/>
            <a:r>
              <a:rPr lang="en-US" dirty="0"/>
              <a:t>What would we need to do that?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05" y="3165960"/>
            <a:ext cx="411544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90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Cafe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County Jails</a:t>
            </a:r>
          </a:p>
          <a:p>
            <a:r>
              <a:rPr lang="en-US" dirty="0"/>
              <a:t>Probation Departments</a:t>
            </a:r>
          </a:p>
          <a:p>
            <a:r>
              <a:rPr lang="en-US" dirty="0"/>
              <a:t>State Prisons</a:t>
            </a:r>
          </a:p>
          <a:p>
            <a:r>
              <a:rPr lang="en-US" dirty="0"/>
              <a:t>Fire Camps</a:t>
            </a:r>
          </a:p>
          <a:p>
            <a:r>
              <a:rPr lang="en-US" dirty="0"/>
              <a:t>Youth Detention Centers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05" y="3165960"/>
            <a:ext cx="411544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0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30" b="87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9771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Idalia</a:t>
            </a:r>
            <a:r>
              <a:rPr lang="en-US" dirty="0"/>
              <a:t> Gomez</a:t>
            </a:r>
            <a:br>
              <a:rPr lang="en-US" dirty="0"/>
            </a:br>
            <a:r>
              <a:rPr lang="en-US" dirty="0">
                <a:hlinkClick r:id="rId3"/>
              </a:rPr>
              <a:t>idalia@sbrcc.net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Stephanie Ruiz-Lemus</a:t>
            </a:r>
            <a:br>
              <a:rPr lang="en-US" dirty="0"/>
            </a:br>
            <a:r>
              <a:rPr lang="en-US" dirty="0">
                <a:hlinkClick r:id="rId4"/>
              </a:rPr>
              <a:t>stephanie@sbrcc.net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Alison Wales</a:t>
            </a:r>
            <a:br>
              <a:rPr lang="en-US" dirty="0"/>
            </a:br>
            <a:r>
              <a:rPr lang="en-US" dirty="0"/>
              <a:t>alison@ncrccpc.org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59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505" y="1600200"/>
            <a:ext cx="596255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0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Identify 2 promising strategies in building capacity to serve incarcerated survivors.</a:t>
            </a:r>
          </a:p>
          <a:p>
            <a:r>
              <a:rPr lang="en-US" dirty="0"/>
              <a:t>Describe ways their organizations/agencies can engage and reach out to different incarceration facilities/systems, including probation.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056063"/>
            <a:ext cx="39243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9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the experience of Santa Barbara Rape Crisis </a:t>
            </a:r>
            <a:r>
              <a:rPr lang="en-US" dirty="0" smtClean="0"/>
              <a:t>Center and North Coast Rape Crisis Center’s </a:t>
            </a:r>
            <a:r>
              <a:rPr lang="en-US" dirty="0"/>
              <a:t>work in incarcerated settings</a:t>
            </a:r>
          </a:p>
          <a:p>
            <a:r>
              <a:rPr lang="en-US" dirty="0"/>
              <a:t>World Café: How do we work with different settings in different ways?</a:t>
            </a:r>
          </a:p>
          <a:p>
            <a:r>
              <a:rPr lang="en-US" dirty="0"/>
              <a:t>Action: What is one step you can take to support survivors in incarcerated settings?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260" y="4471587"/>
            <a:ext cx="394411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5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Santa Barbara County Jail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806" r="8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043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to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Formalized relationship – MOU</a:t>
            </a:r>
          </a:p>
          <a:p>
            <a:r>
              <a:rPr lang="en-US" dirty="0"/>
              <a:t>Championess/partnership of the PREA Coordinator at the jail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191" y="3843177"/>
            <a:ext cx="431226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8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Santa Barbara Probation Department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58" y="1816705"/>
            <a:ext cx="5943600" cy="3657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 t="6241" b="6241"/>
          <a:stretch>
            <a:fillRect/>
          </a:stretch>
        </p:blipFill>
        <p:spPr>
          <a:xfrm>
            <a:off x="5687332" y="4743753"/>
            <a:ext cx="3333923" cy="1828800"/>
          </a:xfrm>
        </p:spPr>
      </p:pic>
    </p:spTree>
    <p:extLst>
      <p:ext uri="{BB962C8B-B14F-4D97-AF65-F5344CB8AC3E}">
        <p14:creationId xmlns:p14="http://schemas.microsoft.com/office/powerpoint/2010/main" val="1420259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to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Resourced/funded project</a:t>
            </a:r>
          </a:p>
          <a:p>
            <a:r>
              <a:rPr lang="en-US" dirty="0"/>
              <a:t>Leveraging existing relationships (as advocates for victims of crime)</a:t>
            </a:r>
          </a:p>
          <a:p>
            <a:r>
              <a:rPr lang="en-US" dirty="0"/>
              <a:t>Training = Relationship building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601" y="3887956"/>
            <a:ext cx="431226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3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Juvenile Hall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5" y="2088107"/>
            <a:ext cx="4124857" cy="2934269"/>
          </a:xfrm>
        </p:spPr>
      </p:pic>
      <p:sp>
        <p:nvSpPr>
          <p:cNvPr id="6" name="TextBox 5"/>
          <p:cNvSpPr txBox="1"/>
          <p:nvPr/>
        </p:nvSpPr>
        <p:spPr>
          <a:xfrm>
            <a:off x="498474" y="1600200"/>
            <a:ext cx="33092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Mental Health Collaboration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Providing Services to Males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CSEC Complexities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Changing of MOU’s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01769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180</TotalTime>
  <Words>458</Words>
  <Application>Microsoft Macintosh PowerPoint</Application>
  <PresentationFormat>On-screen Show (4:3)</PresentationFormat>
  <Paragraphs>109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Advantage</vt:lpstr>
      <vt:lpstr>Collaboration Across Incarcerated Settings: Working with Probation and County Jails</vt:lpstr>
      <vt:lpstr>Introductions</vt:lpstr>
      <vt:lpstr>Objectives</vt:lpstr>
      <vt:lpstr>Overview</vt:lpstr>
      <vt:lpstr>Working with Santa Barbara County Jail</vt:lpstr>
      <vt:lpstr>Keys to Success</vt:lpstr>
      <vt:lpstr>Working with Santa Barbara Probation Department</vt:lpstr>
      <vt:lpstr>Keys to Success</vt:lpstr>
      <vt:lpstr>Juvenile Hall</vt:lpstr>
      <vt:lpstr>Keys to Success</vt:lpstr>
      <vt:lpstr>MOUs Development</vt:lpstr>
      <vt:lpstr>World Cafe</vt:lpstr>
      <vt:lpstr>World Cafe</vt:lpstr>
      <vt:lpstr>Questions?</vt:lpstr>
      <vt:lpstr>Contact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Across Incarcerated Settings: Working with Probation and County Jails</dc:title>
  <dc:creator>Emily</dc:creator>
  <cp:lastModifiedBy>Emily</cp:lastModifiedBy>
  <cp:revision>18</cp:revision>
  <dcterms:created xsi:type="dcterms:W3CDTF">2016-05-27T15:58:14Z</dcterms:created>
  <dcterms:modified xsi:type="dcterms:W3CDTF">2016-06-16T16:40:35Z</dcterms:modified>
</cp:coreProperties>
</file>