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2" roundtripDataSignature="AMtx7mhs4QmoApkXQIKGqq8Mow/YbZ49SA=="/>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297"/>
    <p:restoredTop sz="84221"/>
  </p:normalViewPr>
  <p:slideViewPr>
    <p:cSldViewPr snapToGrid="0" snapToObjects="1">
      <p:cViewPr varScale="1">
        <p:scale>
          <a:sx n="233" d="100"/>
          <a:sy n="233" d="100"/>
        </p:scale>
        <p:origin x="712" y="19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0" algn="l" rtl="0">
              <a:lnSpc>
                <a:spcPct val="100000"/>
              </a:lnSpc>
              <a:spcBef>
                <a:spcPts val="0"/>
              </a:spcBef>
              <a:spcAft>
                <a:spcPts val="0"/>
              </a:spcAft>
              <a:buClr>
                <a:schemeClr val="dk1"/>
              </a:buClr>
              <a:buSzPts val="1400"/>
              <a:buFont typeface="Avenir"/>
              <a:buNone/>
            </a:pPr>
            <a:endParaRPr/>
          </a:p>
          <a:p>
            <a:pPr marL="158750" lvl="0" indent="0" algn="l" rtl="0">
              <a:lnSpc>
                <a:spcPct val="100000"/>
              </a:lnSpc>
              <a:spcBef>
                <a:spcPts val="0"/>
              </a:spcBef>
              <a:spcAft>
                <a:spcPts val="0"/>
              </a:spcAft>
              <a:buClr>
                <a:schemeClr val="dk1"/>
              </a:buClr>
              <a:buSzPts val="1400"/>
              <a:buFont typeface="Calibri"/>
              <a:buNone/>
            </a:pPr>
            <a:endParaRPr>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Calibri"/>
              <a:buNone/>
            </a:pPr>
            <a:endParaRPr/>
          </a:p>
        </p:txBody>
      </p:sp>
      <p:sp>
        <p:nvSpPr>
          <p:cNvPr id="78" name="Google Shape;7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6" name="Google Shape;146;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s-ES_tradnl" sz="1100" b="0" i="0" u="none" strike="noStrike" cap="none" noProof="0" dirty="0">
                <a:solidFill>
                  <a:srgbClr val="000000"/>
                </a:solidFill>
                <a:latin typeface="Arial"/>
                <a:ea typeface="Arial"/>
                <a:cs typeface="Arial"/>
                <a:sym typeface="Arial"/>
              </a:rPr>
              <a:t>Pídale a sus participantes que describan con sus propias palabras qué es el asalto sexual. Pueden usar el chat  o levantar la mano.</a:t>
            </a:r>
            <a:endParaRPr lang="es-ES_tradnl" b="0" noProof="0" dirty="0"/>
          </a:p>
          <a:p>
            <a:pPr marL="457200" lvl="0" indent="-298450" algn="l" rtl="0">
              <a:lnSpc>
                <a:spcPct val="100000"/>
              </a:lnSpc>
              <a:spcBef>
                <a:spcPts val="0"/>
              </a:spcBef>
              <a:spcAft>
                <a:spcPts val="0"/>
              </a:spcAft>
              <a:buSzPts val="1100"/>
              <a:buChar char="●"/>
            </a:pPr>
            <a:r>
              <a:rPr lang="es-ES_tradnl" sz="1100" b="0" i="0" u="none" strike="noStrike" cap="none" noProof="0" dirty="0">
                <a:solidFill>
                  <a:srgbClr val="000000"/>
                </a:solidFill>
                <a:latin typeface="Arial"/>
                <a:ea typeface="Arial"/>
                <a:cs typeface="Arial"/>
                <a:sym typeface="Arial"/>
              </a:rPr>
              <a:t>El asalto sexual es cualquier tipo de contacto o comportamiento sexual no deseado que ocurre sin el consentimiento de la persona. El asalto sexual ocurre cuando una persona es forzada, coaccionada o manipulada para cualquier actividad sexual no deseada.</a:t>
            </a:r>
            <a:br>
              <a:rPr lang="es-ES_tradnl" sz="1100" b="0" i="0" u="none" strike="noStrike" cap="none" noProof="0" dirty="0">
                <a:solidFill>
                  <a:srgbClr val="000000"/>
                </a:solidFill>
                <a:latin typeface="Arial"/>
                <a:ea typeface="Arial"/>
                <a:cs typeface="Arial"/>
                <a:sym typeface="Arial"/>
              </a:rPr>
            </a:br>
            <a:br>
              <a:rPr lang="es-ES_tradnl" noProof="0" dirty="0"/>
            </a:br>
            <a:endParaRPr lang="es-ES_tradnl" noProof="0" dirty="0"/>
          </a:p>
        </p:txBody>
      </p:sp>
      <p:sp>
        <p:nvSpPr>
          <p:cNvPr id="147" name="Google Shape;147;p11: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s-ES_tradnl" sz="1100" noProof="0" dirty="0">
                <a:solidFill>
                  <a:schemeClr val="dk1"/>
                </a:solidFill>
                <a:latin typeface="Avenir"/>
                <a:ea typeface="Avenir"/>
                <a:cs typeface="Avenir"/>
                <a:sym typeface="Avenir"/>
              </a:rPr>
              <a:t>Notas: Hay muchos tipos diferentes de violencia y asalto sexual. Puede ser acoso sexual verbal, violación o actividad sexual forzada, tocar </a:t>
            </a:r>
            <a:r>
              <a:rPr lang="es-ES_tradnl" sz="1100" noProof="0" dirty="0" err="1">
                <a:solidFill>
                  <a:schemeClr val="dk1"/>
                </a:solidFill>
                <a:latin typeface="Avenir"/>
                <a:ea typeface="Avenir"/>
                <a:cs typeface="Avenir"/>
                <a:sym typeface="Avenir"/>
              </a:rPr>
              <a:t>parters</a:t>
            </a:r>
            <a:r>
              <a:rPr lang="es-ES_tradnl" sz="1100" noProof="0" dirty="0">
                <a:solidFill>
                  <a:schemeClr val="dk1"/>
                </a:solidFill>
                <a:latin typeface="Avenir"/>
                <a:ea typeface="Avenir"/>
                <a:cs typeface="Avenir"/>
                <a:sym typeface="Avenir"/>
              </a:rPr>
              <a:t> de su cuerpo sin que usted lo haya deseado y exposición a imágenes sexuales. Tómese el tiempo para tener una discusión sobre los diferentes tipos de violencia y asalto sexual. Puede usar el chat (si es virtual) o hacer que sus participantes levanten la mano para verbalizar qué es la violencia sexual además de la violación.
</a:t>
            </a:r>
            <a:endParaRPr lang="es-ES_tradnl" noProof="0" dirty="0"/>
          </a:p>
        </p:txBody>
      </p:sp>
      <p:sp>
        <p:nvSpPr>
          <p:cNvPr id="158" name="Google Shape;158;p12: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5" name="Google Shape;165;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r>
              <a:rPr lang="es-ES_tradnl" sz="1100" b="0" i="0" u="none" strike="noStrike" cap="none" noProof="0" dirty="0">
                <a:solidFill>
                  <a:srgbClr val="000000"/>
                </a:solidFill>
                <a:latin typeface="Arial"/>
                <a:ea typeface="Arial"/>
                <a:cs typeface="Arial"/>
                <a:sym typeface="Arial"/>
              </a:rPr>
              <a:t>Notas: Los intercesores a menudo piensan que la violencia sexual está a lo largo de una continuidad de daño. Esta imagen muestra esa continuidad y cómo las palabras pueden deslizarse hacia las acciones y luego la violencia física, pero todo esto es violencia. De las palabras a la violación: esta continuidad de daño afecta a individuos y comunidades.</a:t>
            </a:r>
            <a:endParaRPr lang="es-ES_tradnl" noProof="0" dirty="0"/>
          </a:p>
        </p:txBody>
      </p:sp>
      <p:sp>
        <p:nvSpPr>
          <p:cNvPr id="166" name="Google Shape;166;p15: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3" name="Google Shape;173;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s-ES_tradnl" sz="1100" noProof="0" dirty="0">
                <a:solidFill>
                  <a:schemeClr val="dk1"/>
                </a:solidFill>
                <a:latin typeface="Avenir"/>
                <a:ea typeface="Avenir"/>
                <a:cs typeface="Avenir"/>
                <a:sym typeface="Avenir"/>
              </a:rPr>
              <a:t>Recursos: https://</a:t>
            </a:r>
            <a:r>
              <a:rPr lang="es-ES_tradnl" sz="1100" noProof="0" dirty="0" err="1">
                <a:solidFill>
                  <a:schemeClr val="dk1"/>
                </a:solidFill>
                <a:latin typeface="Avenir"/>
                <a:ea typeface="Avenir"/>
                <a:cs typeface="Avenir"/>
                <a:sym typeface="Avenir"/>
              </a:rPr>
              <a:t>www.marshall.edu</a:t>
            </a:r>
            <a:r>
              <a:rPr lang="es-ES_tradnl" sz="1100" noProof="0" dirty="0">
                <a:solidFill>
                  <a:schemeClr val="dk1"/>
                </a:solidFill>
                <a:latin typeface="Avenir"/>
                <a:ea typeface="Avenir"/>
                <a:cs typeface="Avenir"/>
                <a:sym typeface="Avenir"/>
              </a:rPr>
              <a:t>/</a:t>
            </a:r>
            <a:r>
              <a:rPr lang="es-ES_tradnl" sz="1100" noProof="0" dirty="0" err="1">
                <a:solidFill>
                  <a:schemeClr val="dk1"/>
                </a:solidFill>
                <a:latin typeface="Avenir"/>
                <a:ea typeface="Avenir"/>
                <a:cs typeface="Avenir"/>
                <a:sym typeface="Avenir"/>
              </a:rPr>
              <a:t>wcenter</a:t>
            </a:r>
            <a:r>
              <a:rPr lang="es-ES_tradnl" sz="1100" noProof="0" dirty="0">
                <a:solidFill>
                  <a:schemeClr val="dk1"/>
                </a:solidFill>
                <a:latin typeface="Avenir"/>
                <a:ea typeface="Avenir"/>
                <a:cs typeface="Avenir"/>
                <a:sym typeface="Avenir"/>
              </a:rPr>
              <a:t>/sexual-</a:t>
            </a:r>
            <a:r>
              <a:rPr lang="es-ES_tradnl" sz="1100" noProof="0" dirty="0" err="1">
                <a:solidFill>
                  <a:schemeClr val="dk1"/>
                </a:solidFill>
                <a:latin typeface="Avenir"/>
                <a:ea typeface="Avenir"/>
                <a:cs typeface="Avenir"/>
                <a:sym typeface="Avenir"/>
              </a:rPr>
              <a:t>assault</a:t>
            </a:r>
            <a:r>
              <a:rPr lang="es-ES_tradnl" sz="1100" noProof="0" dirty="0">
                <a:solidFill>
                  <a:schemeClr val="dk1"/>
                </a:solidFill>
                <a:latin typeface="Avenir"/>
                <a:ea typeface="Avenir"/>
                <a:cs typeface="Avenir"/>
                <a:sym typeface="Avenir"/>
              </a:rPr>
              <a:t>/rape-culture/</a:t>
            </a:r>
            <a:endParaRPr lang="es-ES_tradnl" noProof="0" dirty="0"/>
          </a:p>
          <a:p>
            <a:pPr marL="0" lvl="0" indent="0" algn="l" rtl="0">
              <a:lnSpc>
                <a:spcPct val="115000"/>
              </a:lnSpc>
              <a:spcBef>
                <a:spcPts val="1400"/>
              </a:spcBef>
              <a:spcAft>
                <a:spcPts val="0"/>
              </a:spcAft>
              <a:buClr>
                <a:schemeClr val="dk1"/>
              </a:buClr>
              <a:buSzPts val="1100"/>
              <a:buFont typeface="Arial"/>
              <a:buNone/>
            </a:pPr>
            <a:endParaRPr lang="es-ES_tradnl" sz="1100" noProof="0" dirty="0">
              <a:solidFill>
                <a:schemeClr val="dk1"/>
              </a:solidFill>
              <a:highlight>
                <a:schemeClr val="lt1"/>
              </a:highlight>
              <a:latin typeface="Avenir"/>
              <a:ea typeface="Avenir"/>
              <a:cs typeface="Avenir"/>
              <a:sym typeface="Avenir"/>
            </a:endParaRPr>
          </a:p>
          <a:p>
            <a:pPr marL="0" lvl="0" indent="0" algn="l" rtl="0">
              <a:lnSpc>
                <a:spcPct val="115000"/>
              </a:lnSpc>
              <a:spcBef>
                <a:spcPts val="1400"/>
              </a:spcBef>
              <a:spcAft>
                <a:spcPts val="0"/>
              </a:spcAft>
              <a:buClr>
                <a:schemeClr val="dk1"/>
              </a:buClr>
              <a:buSzPts val="1100"/>
              <a:buFont typeface="Arial"/>
              <a:buNone/>
            </a:pPr>
            <a:r>
              <a:rPr lang="es-ES_tradnl" sz="1100" noProof="0" dirty="0">
                <a:solidFill>
                  <a:schemeClr val="dk1"/>
                </a:solidFill>
                <a:latin typeface="Avenir"/>
                <a:ea typeface="Avenir"/>
                <a:cs typeface="Avenir"/>
                <a:sym typeface="Avenir"/>
              </a:rPr>
              <a:t>Similar al continuo, pasa de un comportamiento aparentemente inocente a un acoso y agresión.
¿Qué es la "cultura de la violación"?
La cultura de la violación es un entorno donde la violencia sexual contra las mujeres está normalizada, justificada, excusada en los medios de comunicación y la cultura pop, y donde la violación es frecuente. Está incrustado en la forma en que pensamos, hablamos y se perpetúa a través del uso de un lenguaje misógino, la objetividad de los cuerpos de las mujeres y la </a:t>
            </a:r>
            <a:r>
              <a:rPr lang="es-ES_tradnl" sz="1100" noProof="0" dirty="0" err="1">
                <a:solidFill>
                  <a:schemeClr val="dk1"/>
                </a:solidFill>
                <a:latin typeface="Avenir"/>
                <a:ea typeface="Avenir"/>
                <a:cs typeface="Avenir"/>
                <a:sym typeface="Avenir"/>
              </a:rPr>
              <a:t>glamorización</a:t>
            </a:r>
            <a:r>
              <a:rPr lang="es-ES_tradnl" sz="1100" noProof="0" dirty="0">
                <a:solidFill>
                  <a:schemeClr val="dk1"/>
                </a:solidFill>
                <a:latin typeface="Avenir"/>
                <a:ea typeface="Avenir"/>
                <a:cs typeface="Avenir"/>
                <a:sym typeface="Avenir"/>
              </a:rPr>
              <a:t> de la violencia sexual, creando así una sociedad que ignora los derechos y la seguridad de las mujeres. La cultura de la violación afecta a todas las mujeres, incluso a las mujeres que nunca han sido violadas. Tiene sus raíces en las creencias patriarcales, el poder y el control.
Esta pirámide muestra cómo los actos explícitos de violencia sexual son apoyados por un mayor número de eliminaciones de autonomía, degradación y normalización.
Estas experiencias de opresión alimentan y de alguna manera aprueban el uso explícito de la violencia sexual en nuestra comunidad.
La cultura de la violación son las normas culturales que condonan, legitiman y glorifican la violencia sexual. Esto a menudo está relacionado con la violencia infligida por hombres contra mujeres como parte del comportamiento aceptado en la sociedad..</a:t>
            </a:r>
            <a:endParaRPr lang="es-ES_tradnl" sz="1100" noProof="0" dirty="0">
              <a:solidFill>
                <a:schemeClr val="dk1"/>
              </a:solidFill>
              <a:highlight>
                <a:srgbClr val="FFFFFF"/>
              </a:highlight>
              <a:latin typeface="Avenir"/>
              <a:ea typeface="Avenir"/>
              <a:cs typeface="Avenir"/>
              <a:sym typeface="Avenir"/>
            </a:endParaRPr>
          </a:p>
        </p:txBody>
      </p:sp>
      <p:sp>
        <p:nvSpPr>
          <p:cNvPr id="174" name="Google Shape;174;p16: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r>
              <a:rPr lang="en-US" sz="1100" b="0" i="0" u="none" strike="noStrike" cap="none" dirty="0" err="1">
                <a:solidFill>
                  <a:srgbClr val="000000"/>
                </a:solidFill>
                <a:latin typeface="Arial"/>
                <a:ea typeface="Arial"/>
                <a:cs typeface="Arial"/>
                <a:sym typeface="Arial"/>
              </a:rPr>
              <a:t>Puede</a:t>
            </a:r>
            <a:r>
              <a:rPr lang="en-US" sz="1100" b="0" i="0" u="none" strike="noStrike" cap="none" dirty="0">
                <a:solidFill>
                  <a:srgbClr val="000000"/>
                </a:solidFill>
                <a:latin typeface="Arial"/>
                <a:ea typeface="Arial"/>
                <a:cs typeface="Arial"/>
                <a:sym typeface="Arial"/>
              </a:rPr>
              <a:t> usar el chat (</a:t>
            </a:r>
            <a:r>
              <a:rPr lang="en-US" sz="1100" b="0" i="0" u="none" strike="noStrike" cap="none" dirty="0" err="1">
                <a:solidFill>
                  <a:srgbClr val="000000"/>
                </a:solidFill>
                <a:latin typeface="Arial"/>
                <a:ea typeface="Arial"/>
                <a:cs typeface="Arial"/>
                <a:sym typeface="Arial"/>
              </a:rPr>
              <a:t>si</a:t>
            </a:r>
            <a:r>
              <a:rPr lang="en-US" sz="1100" b="0" i="0" u="none" strike="noStrike" cap="none" dirty="0">
                <a:solidFill>
                  <a:srgbClr val="000000"/>
                </a:solidFill>
                <a:latin typeface="Arial"/>
                <a:ea typeface="Arial"/>
                <a:cs typeface="Arial"/>
                <a:sym typeface="Arial"/>
              </a:rPr>
              <a:t> es virtual) para que sus </a:t>
            </a:r>
            <a:r>
              <a:rPr lang="en-US" sz="1100" b="0" i="0" u="none" strike="noStrike" cap="none" dirty="0" err="1">
                <a:solidFill>
                  <a:srgbClr val="000000"/>
                </a:solidFill>
                <a:latin typeface="Arial"/>
                <a:ea typeface="Arial"/>
                <a:cs typeface="Arial"/>
                <a:sym typeface="Arial"/>
              </a:rPr>
              <a:t>participantes</a:t>
            </a:r>
            <a:r>
              <a:rPr lang="en-US" sz="1100" b="0" i="0" u="none" strike="noStrike" cap="none" dirty="0">
                <a:solidFill>
                  <a:srgbClr val="000000"/>
                </a:solidFill>
                <a:latin typeface="Arial"/>
                <a:ea typeface="Arial"/>
                <a:cs typeface="Arial"/>
                <a:sym typeface="Arial"/>
              </a:rPr>
              <a:t> </a:t>
            </a:r>
            <a:r>
              <a:rPr lang="en-US" sz="1100" b="0" i="0" u="none" strike="noStrike" cap="none" dirty="0" err="1">
                <a:solidFill>
                  <a:srgbClr val="000000"/>
                </a:solidFill>
                <a:latin typeface="Arial"/>
                <a:ea typeface="Arial"/>
                <a:cs typeface="Arial"/>
                <a:sym typeface="Arial"/>
              </a:rPr>
              <a:t>respondan</a:t>
            </a:r>
            <a:r>
              <a:rPr lang="en-US" sz="1100" b="0" i="0" u="none" strike="noStrike" cap="none" dirty="0">
                <a:solidFill>
                  <a:srgbClr val="000000"/>
                </a:solidFill>
                <a:latin typeface="Arial"/>
                <a:ea typeface="Arial"/>
                <a:cs typeface="Arial"/>
                <a:sym typeface="Arial"/>
              </a:rPr>
              <a:t> o </a:t>
            </a:r>
            <a:r>
              <a:rPr lang="en-US" sz="1100" b="0" i="0" u="none" strike="noStrike" cap="none" dirty="0" err="1">
                <a:solidFill>
                  <a:srgbClr val="000000"/>
                </a:solidFill>
                <a:latin typeface="Arial"/>
                <a:ea typeface="Arial"/>
                <a:cs typeface="Arial"/>
                <a:sym typeface="Arial"/>
              </a:rPr>
              <a:t>levanten</a:t>
            </a:r>
            <a:r>
              <a:rPr lang="en-US" sz="1100" b="0" i="0" u="none" strike="noStrike" cap="none" dirty="0">
                <a:solidFill>
                  <a:srgbClr val="000000"/>
                </a:solidFill>
                <a:latin typeface="Arial"/>
                <a:ea typeface="Arial"/>
                <a:cs typeface="Arial"/>
                <a:sym typeface="Arial"/>
              </a:rPr>
              <a:t> la mano y </a:t>
            </a:r>
            <a:r>
              <a:rPr lang="en-US" sz="1100" b="0" i="0" u="none" strike="noStrike" cap="none" dirty="0" err="1">
                <a:solidFill>
                  <a:srgbClr val="000000"/>
                </a:solidFill>
                <a:latin typeface="Arial"/>
                <a:ea typeface="Arial"/>
                <a:cs typeface="Arial"/>
                <a:sym typeface="Arial"/>
              </a:rPr>
              <a:t>participen</a:t>
            </a:r>
            <a:r>
              <a:rPr lang="en-US" sz="1100" b="0" i="0" u="none" strike="noStrike" cap="none" dirty="0">
                <a:solidFill>
                  <a:srgbClr val="000000"/>
                </a:solidFill>
                <a:latin typeface="Arial"/>
                <a:ea typeface="Arial"/>
                <a:cs typeface="Arial"/>
                <a:sym typeface="Arial"/>
              </a:rPr>
              <a:t> </a:t>
            </a:r>
            <a:r>
              <a:rPr lang="en-US" sz="1100" b="0" i="0" u="none" strike="noStrike" cap="none" dirty="0" err="1">
                <a:solidFill>
                  <a:srgbClr val="000000"/>
                </a:solidFill>
                <a:latin typeface="Arial"/>
                <a:ea typeface="Arial"/>
                <a:cs typeface="Arial"/>
                <a:sym typeface="Arial"/>
              </a:rPr>
              <a:t>en</a:t>
            </a:r>
            <a:r>
              <a:rPr lang="en-US" sz="1100" b="0" i="0" u="none" strike="noStrike" cap="none" dirty="0">
                <a:solidFill>
                  <a:srgbClr val="000000"/>
                </a:solidFill>
                <a:latin typeface="Arial"/>
                <a:ea typeface="Arial"/>
                <a:cs typeface="Arial"/>
                <a:sym typeface="Arial"/>
              </a:rPr>
              <a:t> una </a:t>
            </a:r>
            <a:r>
              <a:rPr lang="en-US" sz="1100" b="0" i="0" u="none" strike="noStrike" cap="none" dirty="0" err="1">
                <a:solidFill>
                  <a:srgbClr val="000000"/>
                </a:solidFill>
                <a:latin typeface="Arial"/>
                <a:ea typeface="Arial"/>
                <a:cs typeface="Arial"/>
                <a:sym typeface="Arial"/>
              </a:rPr>
              <a:t>conversación</a:t>
            </a:r>
            <a:r>
              <a:rPr lang="en-US" sz="1100" b="0" i="0" u="none" strike="noStrike" cap="none" dirty="0">
                <a:solidFill>
                  <a:srgbClr val="000000"/>
                </a:solidFill>
                <a:latin typeface="Arial"/>
                <a:ea typeface="Arial"/>
                <a:cs typeface="Arial"/>
                <a:sym typeface="Arial"/>
              </a:rPr>
              <a:t>.
</a:t>
            </a:r>
            <a:endParaRPr dirty="0"/>
          </a:p>
        </p:txBody>
      </p:sp>
      <p:sp>
        <p:nvSpPr>
          <p:cNvPr id="182" name="Google Shape;182;p13: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9" name="Google Shape;189;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r>
              <a:rPr lang="es-ES_tradnl" noProof="0" dirty="0"/>
              <a:t>Origen de la </a:t>
            </a:r>
            <a:r>
              <a:rPr lang="es-ES_tradnl" noProof="0" dirty="0" err="1"/>
              <a:t>imagen:https</a:t>
            </a:r>
            <a:r>
              <a:rPr lang="es-ES_tradnl" noProof="0" dirty="0"/>
              <a:t>://</a:t>
            </a:r>
            <a:r>
              <a:rPr lang="es-ES_tradnl" noProof="0" dirty="0" err="1"/>
              <a:t>www.cdc.gov</a:t>
            </a:r>
            <a:r>
              <a:rPr lang="es-ES_tradnl" noProof="0" dirty="0"/>
              <a:t>/</a:t>
            </a:r>
            <a:r>
              <a:rPr lang="es-ES_tradnl" noProof="0" dirty="0" err="1"/>
              <a:t>violenceprevention</a:t>
            </a:r>
            <a:r>
              <a:rPr lang="es-ES_tradnl" noProof="0" dirty="0"/>
              <a:t>/</a:t>
            </a:r>
            <a:r>
              <a:rPr lang="es-ES_tradnl" noProof="0" dirty="0" err="1"/>
              <a:t>sexualviolence</a:t>
            </a:r>
            <a:r>
              <a:rPr lang="es-ES_tradnl" noProof="0" dirty="0"/>
              <a:t>/</a:t>
            </a:r>
            <a:r>
              <a:rPr lang="es-ES_tradnl" noProof="0" dirty="0" err="1"/>
              <a:t>fastfact.html</a:t>
            </a:r>
            <a:r>
              <a:rPr lang="es-ES_tradnl" noProof="0" dirty="0"/>
              <a:t>.</a:t>
            </a:r>
          </a:p>
          <a:p>
            <a:pPr marL="457200" marR="0" lvl="0" indent="-228600" algn="l" rtl="0">
              <a:lnSpc>
                <a:spcPct val="100000"/>
              </a:lnSpc>
              <a:spcBef>
                <a:spcPts val="0"/>
              </a:spcBef>
              <a:spcAft>
                <a:spcPts val="0"/>
              </a:spcAft>
              <a:buClr>
                <a:srgbClr val="000000"/>
              </a:buClr>
              <a:buSzPts val="1100"/>
              <a:buFont typeface="Arial"/>
              <a:buNone/>
            </a:pPr>
            <a:endParaRPr lang="es-ES_tradnl" noProof="0" dirty="0"/>
          </a:p>
          <a:p>
            <a:pPr marL="457200" marR="0" lvl="0" indent="-228600" algn="l" rtl="0">
              <a:lnSpc>
                <a:spcPct val="100000"/>
              </a:lnSpc>
              <a:spcBef>
                <a:spcPts val="0"/>
              </a:spcBef>
              <a:spcAft>
                <a:spcPts val="0"/>
              </a:spcAft>
              <a:buClr>
                <a:srgbClr val="000000"/>
              </a:buClr>
              <a:buSzPts val="1100"/>
              <a:buFont typeface="Arial"/>
              <a:buNone/>
            </a:pPr>
            <a:r>
              <a:rPr lang="es-ES_tradnl" noProof="0" dirty="0"/>
              <a:t>Según los </a:t>
            </a:r>
            <a:r>
              <a:rPr lang="es-ES_tradnl" noProof="0" dirty="0" err="1"/>
              <a:t>reports</a:t>
            </a:r>
            <a:r>
              <a:rPr lang="es-ES_tradnl" noProof="0" dirty="0"/>
              <a:t> del CDC, más de 1 de cada 3 mujeres ha experimentado violencia sexual que involucra contacto físico durante su vida y casi 1 de 4 hombres experimentan violencia sexual que involucra contacto físico. Se cree que estos números son mucho más altos ya que muchos no denuncian su abuso.
</a:t>
            </a:r>
            <a:r>
              <a:rPr lang="es-ES" sz="1100" b="1" i="0" u="none" strike="noStrike" cap="none" dirty="0">
                <a:solidFill>
                  <a:srgbClr val="000000"/>
                </a:solidFill>
                <a:effectLst/>
                <a:latin typeface="Arial"/>
                <a:ea typeface="Arial"/>
                <a:cs typeface="Arial"/>
                <a:sym typeface="Arial"/>
              </a:rPr>
              <a:t> </a:t>
            </a:r>
            <a:endParaRPr lang="en-US" sz="1100" b="0" i="0" u="none" strike="noStrike" cap="none" dirty="0">
              <a:solidFill>
                <a:srgbClr val="000000"/>
              </a:solidFill>
              <a:effectLst/>
              <a:latin typeface="Arial"/>
              <a:ea typeface="Arial"/>
              <a:cs typeface="Arial"/>
              <a:sym typeface="Arial"/>
            </a:endParaRPr>
          </a:p>
          <a:p>
            <a:r>
              <a:rPr lang="es-ES" sz="1100" b="1" i="0" u="none" strike="noStrike" cap="none" dirty="0">
                <a:solidFill>
                  <a:srgbClr val="000000"/>
                </a:solidFill>
                <a:effectLst/>
                <a:latin typeface="Arial"/>
                <a:ea typeface="Arial"/>
                <a:cs typeface="Arial"/>
                <a:sym typeface="Arial"/>
              </a:rPr>
              <a:t>Mas de 1 de cada 3</a:t>
            </a:r>
            <a:r>
              <a:rPr lang="es-ES" sz="1100" b="0" i="0" u="none" strike="noStrike" cap="none" dirty="0">
                <a:solidFill>
                  <a:srgbClr val="000000"/>
                </a:solidFill>
                <a:effectLst/>
                <a:latin typeface="Arial"/>
                <a:ea typeface="Arial"/>
                <a:cs typeface="Arial"/>
                <a:sym typeface="Arial"/>
              </a:rPr>
              <a:t> mujeres experimentó violencia sexual que involucró contacto físico durante su vida, </a:t>
            </a:r>
            <a:r>
              <a:rPr lang="es-ES" sz="1100" b="0" i="0" u="none" strike="noStrike" cap="none" dirty="0" err="1">
                <a:solidFill>
                  <a:srgbClr val="000000"/>
                </a:solidFill>
                <a:effectLst/>
                <a:latin typeface="Arial"/>
                <a:ea typeface="Arial"/>
                <a:cs typeface="Arial"/>
                <a:sym typeface="Arial"/>
              </a:rPr>
              <a:t>on</a:t>
            </a:r>
            <a:r>
              <a:rPr lang="es-ES" sz="1100" b="0" i="0" u="none" strike="noStrike" cap="none" dirty="0">
                <a:solidFill>
                  <a:srgbClr val="000000"/>
                </a:solidFill>
                <a:effectLst/>
                <a:latin typeface="Arial"/>
                <a:ea typeface="Arial"/>
                <a:cs typeface="Arial"/>
                <a:sym typeface="Arial"/>
              </a:rPr>
              <a:t> </a:t>
            </a:r>
            <a:r>
              <a:rPr lang="es-ES" sz="1100" b="0" i="0" u="none" strike="noStrike" cap="none" dirty="0" err="1">
                <a:solidFill>
                  <a:srgbClr val="000000"/>
                </a:solidFill>
                <a:effectLst/>
                <a:latin typeface="Arial"/>
                <a:ea typeface="Arial"/>
                <a:cs typeface="Arial"/>
                <a:sym typeface="Arial"/>
              </a:rPr>
              <a:t>the</a:t>
            </a:r>
            <a:r>
              <a:rPr lang="es-ES" sz="1100" b="0" i="0" u="none" strike="noStrike" cap="none" dirty="0">
                <a:solidFill>
                  <a:srgbClr val="000000"/>
                </a:solidFill>
                <a:effectLst/>
                <a:latin typeface="Arial"/>
                <a:ea typeface="Arial"/>
                <a:cs typeface="Arial"/>
                <a:sym typeface="Arial"/>
              </a:rPr>
              <a:t> </a:t>
            </a:r>
            <a:r>
              <a:rPr lang="en-US" sz="1100" b="0" i="0" u="none" strike="noStrike" cap="none" dirty="0">
                <a:solidFill>
                  <a:srgbClr val="000000"/>
                </a:solidFill>
                <a:effectLst/>
                <a:latin typeface="Arial"/>
                <a:ea typeface="Arial"/>
                <a:cs typeface="Arial"/>
                <a:sym typeface="Arial"/>
              </a:rPr>
              <a:t>right side of the same slide</a:t>
            </a:r>
          </a:p>
          <a:p>
            <a:r>
              <a:rPr lang="es-ES" sz="1100" b="1" i="0" u="none" strike="noStrike" cap="none" dirty="0">
                <a:solidFill>
                  <a:srgbClr val="000000"/>
                </a:solidFill>
                <a:effectLst/>
                <a:latin typeface="Arial"/>
                <a:ea typeface="Arial"/>
                <a:cs typeface="Arial"/>
                <a:sym typeface="Arial"/>
              </a:rPr>
              <a:t>Mas de 1 de cada 4</a:t>
            </a:r>
            <a:r>
              <a:rPr lang="es-ES" sz="1100" b="0" i="0" u="none" strike="noStrike" cap="none" dirty="0">
                <a:solidFill>
                  <a:srgbClr val="000000"/>
                </a:solidFill>
                <a:effectLst/>
                <a:latin typeface="Arial"/>
                <a:ea typeface="Arial"/>
                <a:cs typeface="Arial"/>
                <a:sym typeface="Arial"/>
              </a:rPr>
              <a:t> hombres experimentó violencia sexual que involucró contacto físico durante su vida,</a:t>
            </a:r>
            <a:endParaRPr lang="en-US" sz="1100" b="0" i="0" u="none" strike="noStrike" cap="none" dirty="0">
              <a:solidFill>
                <a:srgbClr val="000000"/>
              </a:solidFill>
              <a:effectLst/>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100"/>
              <a:buFont typeface="Arial"/>
              <a:buNone/>
            </a:pPr>
            <a:endParaRPr lang="es-ES_tradnl" noProof="0" dirty="0"/>
          </a:p>
        </p:txBody>
      </p:sp>
      <p:sp>
        <p:nvSpPr>
          <p:cNvPr id="190" name="Google Shape;190;p14: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110efc3e2d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9" name="Google Shape;199;g110efc3e2da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s-ES_tradnl" noProof="0" dirty="0"/>
              <a:t>La violencia sexual nos afecta a todos de alguna manera, ya sea directa o indirectamente. Afecta al individuo, su familia, la comunidad, su trabajo o escuela. Y en el estado de California, el impacto financiero es de aproximadamente $ 163,800 para una vida adulta y $ 227,700 para una persona que experimentó violencia sexual cuando era niño El promedio nacional es ligeramente más bajo en $ 122,461 por víctima en toda una vida..</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7" name="Google Shape;207;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
        <p:nvSpPr>
          <p:cNvPr id="208" name="Google Shape;208;p17: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11652dff29e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5" name="Google Shape;215;g11652dff29e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
        <p:nvSpPr>
          <p:cNvPr id="216" name="Google Shape;216;g11652dff29e_0_6: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3" name="Google Shape;223;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
        <p:nvSpPr>
          <p:cNvPr id="224" name="Google Shape;224;p7: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s-ES_tradnl" sz="1300" noProof="0" dirty="0">
                <a:solidFill>
                  <a:schemeClr val="dk1"/>
                </a:solidFill>
                <a:latin typeface="Arial"/>
                <a:ea typeface="Arial"/>
                <a:cs typeface="Arial"/>
                <a:sym typeface="Arial"/>
              </a:rPr>
              <a:t>Esta es su oportunidad de dar la bienvenida a su audiencia y comenzar la presentación.
</a:t>
            </a:r>
            <a:endParaRPr lang="es-ES_tradnl" sz="1300" noProof="0"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s-ES_tradnl" sz="1300" noProof="0" dirty="0">
                <a:solidFill>
                  <a:schemeClr val="dk1"/>
                </a:solidFill>
              </a:rPr>
              <a:t>Nota: Si se trata de una conferencia web, aquí es donde comenzará la grabación, si es necesario, y le hará saber a su audiencia que tienen la opción de irse si deciden no ser grabados.
Esta capacitación fue desarrollada para participantes de nivel de entrada en su comunidad local u organizaciones asociadas.
Bienvenidos a la presentación de hoy Nos Impacta a Todos: Asalto  Sexual 101
</a:t>
            </a:r>
            <a:endParaRPr lang="es-ES_tradnl" noProof="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1" name="Google Shape;231;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
        <p:nvSpPr>
          <p:cNvPr id="232" name="Google Shape;232;p25: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9" name="Google Shape;239;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
        <p:nvSpPr>
          <p:cNvPr id="240" name="Google Shape;240;p26: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7" name="Google Shape;247;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dirty="0"/>
          </a:p>
        </p:txBody>
      </p:sp>
      <p:sp>
        <p:nvSpPr>
          <p:cNvPr id="248" name="Google Shape;248;p27: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5" name="Google Shape;255;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2" name="Google Shape;262;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r>
              <a:rPr lang="es-ES_tradnl" noProof="0" dirty="0"/>
              <a:t>Tenga una discusión abierta de lo que es y no es el consentimiento.</a:t>
            </a:r>
            <a:r>
              <a:rPr lang="en-US" dirty="0"/>
              <a:t>
</a:t>
            </a:r>
            <a:endParaRPr dirty="0"/>
          </a:p>
        </p:txBody>
      </p:sp>
      <p:sp>
        <p:nvSpPr>
          <p:cNvPr id="263" name="Google Shape;263;p18: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0" name="Google Shape;270;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s-ES_tradnl" noProof="0" dirty="0"/>
              <a:t>Reproduce el video del Te simplemente haz clic en la imagen
Aquí está el enlace al video en YouTube: https://</a:t>
            </a:r>
            <a:r>
              <a:rPr lang="es-ES_tradnl" noProof="0" dirty="0" err="1"/>
              <a:t>youtu.be</a:t>
            </a:r>
            <a:r>
              <a:rPr lang="es-ES_tradnl" noProof="0"/>
              <a:t>/NXfcbrET9LA</a:t>
            </a: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11707ce31b0_1_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7" name="Google Shape;277;g11707ce31b0_1_46: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r>
              <a:rPr lang="es-ES_tradnl" noProof="0" dirty="0">
                <a:solidFill>
                  <a:schemeClr val="dk1"/>
                </a:solidFill>
              </a:rPr>
              <a:t>Esto se puede hacer en persona en una conferencia web:
Dele a su participante unos 10-15 minutos para discutir estas 3 preguntas en grupos pequeños y luego </a:t>
            </a:r>
            <a:r>
              <a:rPr lang="es-ES_tradnl" noProof="0" dirty="0" err="1">
                <a:solidFill>
                  <a:schemeClr val="dk1"/>
                </a:solidFill>
              </a:rPr>
              <a:t>traigalos</a:t>
            </a:r>
            <a:r>
              <a:rPr lang="es-ES_tradnl" noProof="0" dirty="0">
                <a:solidFill>
                  <a:schemeClr val="dk1"/>
                </a:solidFill>
              </a:rPr>
              <a:t> de vuelta para una discusión más grande.</a:t>
            </a:r>
            <a:r>
              <a:rPr lang="en-US" dirty="0">
                <a:solidFill>
                  <a:schemeClr val="dk1"/>
                </a:solidFill>
              </a:rPr>
              <a:t>
</a:t>
            </a:r>
            <a:endParaRPr dirty="0"/>
          </a:p>
        </p:txBody>
      </p:sp>
      <p:sp>
        <p:nvSpPr>
          <p:cNvPr id="278" name="Google Shape;278;g11707ce31b0_1_46: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5" name="Google Shape;285;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r>
              <a:rPr lang="es-ES_tradnl" noProof="0" dirty="0"/>
              <a:t>Descripción general de las 4 respuestas
</a:t>
            </a:r>
          </a:p>
        </p:txBody>
      </p:sp>
      <p:sp>
        <p:nvSpPr>
          <p:cNvPr id="286" name="Google Shape;286;p19: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0" name="Google Shape;300;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r>
              <a:rPr lang="es-ES_tradnl" sz="1100" noProof="0" dirty="0"/>
              <a:t>Ya está dando los primeros pasos para poner fin a la violencia sexual al tomar este entrenamiento. Pero es importante seguir aprendiendo. Nuestra organización continuará brindándole información, recursos y respondiendo cualquier pregunta que tenga. Le recomendamos que también visite el sitio web de VALOR para obtener información adicional y entrenamientos disponibles.. </a:t>
            </a:r>
          </a:p>
        </p:txBody>
      </p:sp>
      <p:sp>
        <p:nvSpPr>
          <p:cNvPr id="301" name="Google Shape;301;p20: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9" name="Google Shape;309;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r>
              <a:rPr lang="es-ES_tradnl" noProof="0" dirty="0"/>
              <a:t>Si usted es amigo o familiar de un sobreviviente, es importante escuchar, sin interrupción. Permítales contar su historia con sus propias palabras sin agregar su propia experiencia o hablar acerca de usted. Valide sus sentimientos y hágales saber que nunca es su culpa. Deje que le digan que necesitan o quieren que usted haga</a:t>
            </a:r>
          </a:p>
        </p:txBody>
      </p:sp>
      <p:sp>
        <p:nvSpPr>
          <p:cNvPr id="310" name="Google Shape;310;p21: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dirty="0"/>
              <a:t>RECONOCIMIENTO DE VALOR:
ESTA DIAPOSITIVA DEBE CONSERVARSE Y LEERSE EN SU PRESENTACIÓN.
</a:t>
            </a:r>
            <a:r>
              <a:rPr lang="en-US" sz="1200" dirty="0">
                <a:solidFill>
                  <a:schemeClr val="dk1"/>
                </a:solidFill>
                <a:latin typeface="Arial"/>
                <a:ea typeface="Arial"/>
                <a:cs typeface="Arial"/>
                <a:sym typeface="Arial"/>
              </a:rPr>
              <a:t>El material </a:t>
            </a:r>
            <a:r>
              <a:rPr lang="en-US" sz="1200" dirty="0" err="1">
                <a:solidFill>
                  <a:schemeClr val="dk1"/>
                </a:solidFill>
                <a:latin typeface="Arial"/>
                <a:ea typeface="Arial"/>
                <a:cs typeface="Arial"/>
                <a:sym typeface="Arial"/>
              </a:rPr>
              <a:t>en</a:t>
            </a:r>
            <a:r>
              <a:rPr lang="en-US" sz="1200" dirty="0">
                <a:solidFill>
                  <a:schemeClr val="dk1"/>
                </a:solidFill>
                <a:latin typeface="Arial"/>
                <a:ea typeface="Arial"/>
                <a:cs typeface="Arial"/>
                <a:sym typeface="Arial"/>
              </a:rPr>
              <a:t> </a:t>
            </a:r>
            <a:r>
              <a:rPr lang="en-US" sz="1200" dirty="0" err="1">
                <a:solidFill>
                  <a:schemeClr val="dk1"/>
                </a:solidFill>
                <a:latin typeface="Arial"/>
                <a:ea typeface="Arial"/>
                <a:cs typeface="Arial"/>
                <a:sym typeface="Arial"/>
              </a:rPr>
              <a:t>esta</a:t>
            </a:r>
            <a:r>
              <a:rPr lang="en-US" sz="1200" dirty="0">
                <a:solidFill>
                  <a:schemeClr val="dk1"/>
                </a:solidFill>
                <a:latin typeface="Arial"/>
                <a:ea typeface="Arial"/>
                <a:cs typeface="Arial"/>
                <a:sym typeface="Arial"/>
              </a:rPr>
              <a:t> </a:t>
            </a:r>
            <a:r>
              <a:rPr lang="en-US" sz="1200" dirty="0" err="1">
                <a:solidFill>
                  <a:schemeClr val="dk1"/>
                </a:solidFill>
                <a:latin typeface="Arial"/>
                <a:ea typeface="Arial"/>
                <a:cs typeface="Arial"/>
                <a:sym typeface="Arial"/>
              </a:rPr>
              <a:t>presentación</a:t>
            </a:r>
            <a:r>
              <a:rPr lang="en-US" sz="1200" dirty="0">
                <a:solidFill>
                  <a:schemeClr val="dk1"/>
                </a:solidFill>
                <a:latin typeface="Arial"/>
                <a:ea typeface="Arial"/>
                <a:cs typeface="Arial"/>
                <a:sym typeface="Arial"/>
              </a:rPr>
              <a:t> </a:t>
            </a:r>
            <a:r>
              <a:rPr lang="en-US" sz="1200" dirty="0" err="1">
                <a:solidFill>
                  <a:schemeClr val="dk1"/>
                </a:solidFill>
                <a:latin typeface="Arial"/>
                <a:ea typeface="Arial"/>
                <a:cs typeface="Arial"/>
                <a:sym typeface="Arial"/>
              </a:rPr>
              <a:t>fue</a:t>
            </a:r>
            <a:r>
              <a:rPr lang="en-US" sz="1200" dirty="0">
                <a:solidFill>
                  <a:schemeClr val="dk1"/>
                </a:solidFill>
                <a:latin typeface="Arial"/>
                <a:ea typeface="Arial"/>
                <a:cs typeface="Arial"/>
                <a:sym typeface="Arial"/>
              </a:rPr>
              <a:t> </a:t>
            </a:r>
            <a:r>
              <a:rPr lang="en-US" sz="1200" dirty="0" err="1">
                <a:solidFill>
                  <a:schemeClr val="dk1"/>
                </a:solidFill>
                <a:latin typeface="Arial"/>
                <a:ea typeface="Arial"/>
                <a:cs typeface="Arial"/>
                <a:sym typeface="Arial"/>
              </a:rPr>
              <a:t>investigado</a:t>
            </a:r>
            <a:r>
              <a:rPr lang="en-US" sz="1200" dirty="0">
                <a:solidFill>
                  <a:schemeClr val="dk1"/>
                </a:solidFill>
                <a:latin typeface="Arial"/>
                <a:ea typeface="Arial"/>
                <a:cs typeface="Arial"/>
                <a:sym typeface="Arial"/>
              </a:rPr>
              <a:t> y </a:t>
            </a:r>
            <a:r>
              <a:rPr lang="en-US" sz="1200" dirty="0" err="1">
                <a:solidFill>
                  <a:schemeClr val="dk1"/>
                </a:solidFill>
                <a:latin typeface="Arial"/>
                <a:ea typeface="Arial"/>
                <a:cs typeface="Arial"/>
                <a:sym typeface="Arial"/>
              </a:rPr>
              <a:t>creado</a:t>
            </a:r>
            <a:r>
              <a:rPr lang="en-US" sz="1200" dirty="0">
                <a:solidFill>
                  <a:schemeClr val="dk1"/>
                </a:solidFill>
                <a:latin typeface="Arial"/>
                <a:ea typeface="Arial"/>
                <a:cs typeface="Arial"/>
                <a:sym typeface="Arial"/>
              </a:rPr>
              <a:t> por </a:t>
            </a:r>
            <a:r>
              <a:rPr lang="en-US" sz="1200" dirty="0" err="1">
                <a:solidFill>
                  <a:schemeClr val="dk1"/>
                </a:solidFill>
                <a:latin typeface="Arial"/>
                <a:ea typeface="Arial"/>
                <a:cs typeface="Arial"/>
                <a:sym typeface="Arial"/>
              </a:rPr>
              <a:t>ValorUS</a:t>
            </a:r>
            <a:r>
              <a:rPr lang="en-US" sz="1200" dirty="0">
                <a:solidFill>
                  <a:schemeClr val="dk1"/>
                </a:solidFill>
                <a:latin typeface="Arial"/>
                <a:ea typeface="Arial"/>
                <a:cs typeface="Arial"/>
                <a:sym typeface="Arial"/>
              </a:rPr>
              <a:t> (VALOR) para el </a:t>
            </a:r>
            <a:r>
              <a:rPr lang="en-US" sz="1200" dirty="0" err="1">
                <a:solidFill>
                  <a:schemeClr val="dk1"/>
                </a:solidFill>
                <a:latin typeface="Arial"/>
                <a:ea typeface="Arial"/>
                <a:cs typeface="Arial"/>
                <a:sym typeface="Arial"/>
              </a:rPr>
              <a:t>uso</a:t>
            </a:r>
            <a:r>
              <a:rPr lang="en-US" sz="1200" dirty="0">
                <a:solidFill>
                  <a:schemeClr val="dk1"/>
                </a:solidFill>
                <a:latin typeface="Arial"/>
                <a:ea typeface="Arial"/>
                <a:cs typeface="Arial"/>
                <a:sym typeface="Arial"/>
              </a:rPr>
              <a:t> de </a:t>
            </a:r>
            <a:r>
              <a:rPr lang="en-US" sz="1200" dirty="0" err="1">
                <a:solidFill>
                  <a:schemeClr val="dk1"/>
                </a:solidFill>
                <a:latin typeface="Arial"/>
                <a:ea typeface="Arial"/>
                <a:cs typeface="Arial"/>
                <a:sym typeface="Arial"/>
              </a:rPr>
              <a:t>todos</a:t>
            </a:r>
            <a:r>
              <a:rPr lang="en-US" sz="1200" dirty="0">
                <a:solidFill>
                  <a:schemeClr val="dk1"/>
                </a:solidFill>
                <a:latin typeface="Arial"/>
                <a:ea typeface="Arial"/>
                <a:cs typeface="Arial"/>
                <a:sym typeface="Arial"/>
              </a:rPr>
              <a:t> los </a:t>
            </a:r>
            <a:r>
              <a:rPr lang="en-US" sz="1200" dirty="0" err="1">
                <a:solidFill>
                  <a:schemeClr val="dk1"/>
                </a:solidFill>
                <a:latin typeface="Arial"/>
                <a:ea typeface="Arial"/>
                <a:cs typeface="Arial"/>
                <a:sym typeface="Arial"/>
              </a:rPr>
              <a:t>Centros</a:t>
            </a:r>
            <a:r>
              <a:rPr lang="en-US" sz="1200" dirty="0">
                <a:solidFill>
                  <a:schemeClr val="dk1"/>
                </a:solidFill>
                <a:latin typeface="Arial"/>
                <a:ea typeface="Arial"/>
                <a:cs typeface="Arial"/>
                <a:sym typeface="Arial"/>
              </a:rPr>
              <a:t> de Crisis de </a:t>
            </a:r>
            <a:r>
              <a:rPr lang="en-US" sz="1200" dirty="0" err="1">
                <a:solidFill>
                  <a:schemeClr val="dk1"/>
                </a:solidFill>
                <a:latin typeface="Arial"/>
                <a:ea typeface="Arial"/>
                <a:cs typeface="Arial"/>
                <a:sym typeface="Arial"/>
              </a:rPr>
              <a:t>Violación</a:t>
            </a:r>
            <a:r>
              <a:rPr lang="en-US" sz="1200" dirty="0">
                <a:solidFill>
                  <a:schemeClr val="dk1"/>
                </a:solidFill>
                <a:latin typeface="Arial"/>
                <a:ea typeface="Arial"/>
                <a:cs typeface="Arial"/>
                <a:sym typeface="Arial"/>
              </a:rPr>
              <a:t> de California con el </a:t>
            </a:r>
            <a:r>
              <a:rPr lang="en-US" sz="1200" dirty="0" err="1">
                <a:solidFill>
                  <a:schemeClr val="dk1"/>
                </a:solidFill>
                <a:latin typeface="Arial"/>
                <a:ea typeface="Arial"/>
                <a:cs typeface="Arial"/>
                <a:sym typeface="Arial"/>
              </a:rPr>
              <a:t>propósito</a:t>
            </a:r>
            <a:r>
              <a:rPr lang="en-US" sz="1200" dirty="0">
                <a:solidFill>
                  <a:schemeClr val="dk1"/>
                </a:solidFill>
                <a:latin typeface="Arial"/>
                <a:ea typeface="Arial"/>
                <a:cs typeface="Arial"/>
                <a:sym typeface="Arial"/>
              </a:rPr>
              <a:t> de </a:t>
            </a:r>
            <a:r>
              <a:rPr lang="en-US" sz="1200" dirty="0" err="1">
                <a:solidFill>
                  <a:schemeClr val="dk1"/>
                </a:solidFill>
                <a:latin typeface="Arial"/>
                <a:ea typeface="Arial"/>
                <a:cs typeface="Arial"/>
                <a:sym typeface="Arial"/>
              </a:rPr>
              <a:t>capacitar</a:t>
            </a:r>
            <a:r>
              <a:rPr lang="en-US" sz="1200" dirty="0">
                <a:solidFill>
                  <a:schemeClr val="dk1"/>
                </a:solidFill>
                <a:latin typeface="Arial"/>
                <a:ea typeface="Arial"/>
                <a:cs typeface="Arial"/>
                <a:sym typeface="Arial"/>
              </a:rPr>
              <a:t> a </a:t>
            </a:r>
            <a:r>
              <a:rPr lang="en-US" sz="1200" dirty="0" err="1">
                <a:solidFill>
                  <a:schemeClr val="dk1"/>
                </a:solidFill>
                <a:latin typeface="Arial"/>
                <a:ea typeface="Arial"/>
                <a:cs typeface="Arial"/>
                <a:sym typeface="Arial"/>
              </a:rPr>
              <a:t>su</a:t>
            </a:r>
            <a:r>
              <a:rPr lang="en-US" sz="1200" dirty="0">
                <a:solidFill>
                  <a:schemeClr val="dk1"/>
                </a:solidFill>
                <a:latin typeface="Arial"/>
                <a:ea typeface="Arial"/>
                <a:cs typeface="Arial"/>
                <a:sym typeface="Arial"/>
              </a:rPr>
              <a:t> </a:t>
            </a:r>
            <a:r>
              <a:rPr lang="en-US" sz="1200" dirty="0" err="1">
                <a:solidFill>
                  <a:schemeClr val="dk1"/>
                </a:solidFill>
                <a:latin typeface="Arial"/>
                <a:ea typeface="Arial"/>
                <a:cs typeface="Arial"/>
                <a:sym typeface="Arial"/>
              </a:rPr>
              <a:t>comunidad</a:t>
            </a:r>
            <a:r>
              <a:rPr lang="en-US" sz="1200" dirty="0">
                <a:solidFill>
                  <a:schemeClr val="dk1"/>
                </a:solidFill>
                <a:latin typeface="Arial"/>
                <a:ea typeface="Arial"/>
                <a:cs typeface="Arial"/>
                <a:sym typeface="Arial"/>
              </a:rPr>
              <a:t> y </a:t>
            </a:r>
            <a:r>
              <a:rPr lang="en-US" sz="1200" dirty="0" err="1">
                <a:solidFill>
                  <a:schemeClr val="dk1"/>
                </a:solidFill>
                <a:latin typeface="Arial"/>
                <a:ea typeface="Arial"/>
                <a:cs typeface="Arial"/>
                <a:sym typeface="Arial"/>
              </a:rPr>
              <a:t>socios</a:t>
            </a:r>
            <a:r>
              <a:rPr lang="en-US" sz="1200" dirty="0">
                <a:solidFill>
                  <a:schemeClr val="dk1"/>
                </a:solidFill>
                <a:latin typeface="Arial"/>
                <a:ea typeface="Arial"/>
                <a:cs typeface="Arial"/>
                <a:sym typeface="Arial"/>
              </a:rPr>
              <a:t> </a:t>
            </a:r>
            <a:r>
              <a:rPr lang="en-US" sz="1200" dirty="0" err="1">
                <a:solidFill>
                  <a:schemeClr val="dk1"/>
                </a:solidFill>
                <a:latin typeface="Arial"/>
                <a:ea typeface="Arial"/>
                <a:cs typeface="Arial"/>
                <a:sym typeface="Arial"/>
              </a:rPr>
              <a:t>comunitarios</a:t>
            </a:r>
            <a:r>
              <a:rPr lang="en-US" sz="1200" dirty="0">
                <a:solidFill>
                  <a:schemeClr val="dk1"/>
                </a:solidFill>
                <a:latin typeface="Arial"/>
                <a:ea typeface="Arial"/>
                <a:cs typeface="Arial"/>
                <a:sym typeface="Arial"/>
              </a:rPr>
              <a:t>.
VALOR es una </a:t>
            </a:r>
            <a:r>
              <a:rPr lang="en-US" sz="1200" dirty="0" err="1">
                <a:solidFill>
                  <a:schemeClr val="dk1"/>
                </a:solidFill>
                <a:latin typeface="Arial"/>
                <a:ea typeface="Arial"/>
                <a:cs typeface="Arial"/>
                <a:sym typeface="Arial"/>
              </a:rPr>
              <a:t>organización</a:t>
            </a:r>
            <a:r>
              <a:rPr lang="en-US" sz="1200" dirty="0">
                <a:solidFill>
                  <a:schemeClr val="dk1"/>
                </a:solidFill>
                <a:latin typeface="Arial"/>
                <a:ea typeface="Arial"/>
                <a:cs typeface="Arial"/>
                <a:sym typeface="Arial"/>
              </a:rPr>
              <a:t> </a:t>
            </a:r>
            <a:r>
              <a:rPr lang="en-US" sz="1200" dirty="0" err="1">
                <a:solidFill>
                  <a:schemeClr val="dk1"/>
                </a:solidFill>
                <a:latin typeface="Arial"/>
                <a:ea typeface="Arial"/>
                <a:cs typeface="Arial"/>
                <a:sym typeface="Arial"/>
              </a:rPr>
              <a:t>nacional</a:t>
            </a:r>
            <a:r>
              <a:rPr lang="en-US" sz="1200" dirty="0">
                <a:solidFill>
                  <a:schemeClr val="dk1"/>
                </a:solidFill>
                <a:latin typeface="Arial"/>
                <a:ea typeface="Arial"/>
                <a:cs typeface="Arial"/>
                <a:sym typeface="Arial"/>
              </a:rPr>
              <a:t> </a:t>
            </a:r>
            <a:r>
              <a:rPr lang="en-US" sz="1200" dirty="0" err="1">
                <a:solidFill>
                  <a:schemeClr val="dk1"/>
                </a:solidFill>
                <a:latin typeface="Arial"/>
                <a:ea typeface="Arial"/>
                <a:cs typeface="Arial"/>
                <a:sym typeface="Arial"/>
              </a:rPr>
              <a:t>comprometida</a:t>
            </a:r>
            <a:r>
              <a:rPr lang="en-US" sz="1200" dirty="0">
                <a:solidFill>
                  <a:schemeClr val="dk1"/>
                </a:solidFill>
                <a:latin typeface="Arial"/>
                <a:ea typeface="Arial"/>
                <a:cs typeface="Arial"/>
                <a:sym typeface="Arial"/>
              </a:rPr>
              <a:t> con el </a:t>
            </a:r>
            <a:r>
              <a:rPr lang="en-US" sz="1200" dirty="0" err="1">
                <a:solidFill>
                  <a:schemeClr val="dk1"/>
                </a:solidFill>
                <a:latin typeface="Arial"/>
                <a:ea typeface="Arial"/>
                <a:cs typeface="Arial"/>
                <a:sym typeface="Arial"/>
              </a:rPr>
              <a:t>avance</a:t>
            </a:r>
            <a:r>
              <a:rPr lang="en-US" sz="1200" dirty="0">
                <a:solidFill>
                  <a:schemeClr val="dk1"/>
                </a:solidFill>
                <a:latin typeface="Arial"/>
                <a:ea typeface="Arial"/>
                <a:cs typeface="Arial"/>
                <a:sym typeface="Arial"/>
              </a:rPr>
              <a:t> de la </a:t>
            </a:r>
            <a:r>
              <a:rPr lang="en-US" sz="1200" dirty="0" err="1">
                <a:solidFill>
                  <a:schemeClr val="dk1"/>
                </a:solidFill>
                <a:latin typeface="Arial"/>
                <a:ea typeface="Arial"/>
                <a:cs typeface="Arial"/>
                <a:sym typeface="Arial"/>
              </a:rPr>
              <a:t>equidad</a:t>
            </a:r>
            <a:r>
              <a:rPr lang="en-US" sz="1200" dirty="0">
                <a:solidFill>
                  <a:schemeClr val="dk1"/>
                </a:solidFill>
                <a:latin typeface="Arial"/>
                <a:ea typeface="Arial"/>
                <a:cs typeface="Arial"/>
                <a:sym typeface="Arial"/>
              </a:rPr>
              <a:t> y el fin de la </a:t>
            </a:r>
            <a:r>
              <a:rPr lang="en-US" sz="1200" dirty="0" err="1">
                <a:solidFill>
                  <a:schemeClr val="dk1"/>
                </a:solidFill>
                <a:latin typeface="Arial"/>
                <a:ea typeface="Arial"/>
                <a:cs typeface="Arial"/>
                <a:sym typeface="Arial"/>
              </a:rPr>
              <a:t>violencia</a:t>
            </a:r>
            <a:r>
              <a:rPr lang="en-US" sz="1200" dirty="0">
                <a:solidFill>
                  <a:schemeClr val="dk1"/>
                </a:solidFill>
                <a:latin typeface="Arial"/>
                <a:ea typeface="Arial"/>
                <a:cs typeface="Arial"/>
                <a:sym typeface="Arial"/>
              </a:rPr>
              <a:t> sexual. A </a:t>
            </a:r>
            <a:r>
              <a:rPr lang="en-US" sz="1200" dirty="0" err="1">
                <a:solidFill>
                  <a:schemeClr val="dk1"/>
                </a:solidFill>
                <a:latin typeface="Arial"/>
                <a:ea typeface="Arial"/>
                <a:cs typeface="Arial"/>
                <a:sym typeface="Arial"/>
              </a:rPr>
              <a:t>través</a:t>
            </a:r>
            <a:r>
              <a:rPr lang="en-US" sz="1200" dirty="0">
                <a:solidFill>
                  <a:schemeClr val="dk1"/>
                </a:solidFill>
                <a:latin typeface="Arial"/>
                <a:ea typeface="Arial"/>
                <a:cs typeface="Arial"/>
                <a:sym typeface="Arial"/>
              </a:rPr>
              <a:t> del </a:t>
            </a:r>
            <a:r>
              <a:rPr lang="en-US" sz="1200" dirty="0" err="1">
                <a:solidFill>
                  <a:schemeClr val="dk1"/>
                </a:solidFill>
                <a:latin typeface="Arial"/>
                <a:ea typeface="Arial"/>
                <a:cs typeface="Arial"/>
                <a:sym typeface="Arial"/>
              </a:rPr>
              <a:t>liderazgo</a:t>
            </a:r>
            <a:r>
              <a:rPr lang="en-US" sz="1200" dirty="0">
                <a:solidFill>
                  <a:schemeClr val="dk1"/>
                </a:solidFill>
                <a:latin typeface="Arial"/>
                <a:ea typeface="Arial"/>
                <a:cs typeface="Arial"/>
                <a:sym typeface="Arial"/>
              </a:rPr>
              <a:t>, la </a:t>
            </a:r>
            <a:r>
              <a:rPr lang="en-US" sz="1200" dirty="0" err="1">
                <a:solidFill>
                  <a:schemeClr val="dk1"/>
                </a:solidFill>
                <a:latin typeface="Arial"/>
                <a:ea typeface="Arial"/>
                <a:cs typeface="Arial"/>
                <a:sym typeface="Arial"/>
              </a:rPr>
              <a:t>prevención</a:t>
            </a:r>
            <a:r>
              <a:rPr lang="en-US" sz="1200" dirty="0">
                <a:solidFill>
                  <a:schemeClr val="dk1"/>
                </a:solidFill>
                <a:latin typeface="Arial"/>
                <a:ea typeface="Arial"/>
                <a:cs typeface="Arial"/>
                <a:sym typeface="Arial"/>
              </a:rPr>
              <a:t> y la </a:t>
            </a:r>
            <a:r>
              <a:rPr lang="en-US" sz="1200" dirty="0" err="1">
                <a:solidFill>
                  <a:schemeClr val="dk1"/>
                </a:solidFill>
                <a:latin typeface="Arial"/>
                <a:ea typeface="Arial"/>
                <a:cs typeface="Arial"/>
                <a:sym typeface="Arial"/>
              </a:rPr>
              <a:t>abogacía</a:t>
            </a:r>
            <a:r>
              <a:rPr lang="en-US" sz="1200" dirty="0">
                <a:solidFill>
                  <a:schemeClr val="dk1"/>
                </a:solidFill>
                <a:latin typeface="Arial"/>
                <a:ea typeface="Arial"/>
                <a:cs typeface="Arial"/>
                <a:sym typeface="Arial"/>
              </a:rPr>
              <a:t> </a:t>
            </a:r>
            <a:r>
              <a:rPr lang="en-US" sz="1200" dirty="0" err="1">
                <a:solidFill>
                  <a:schemeClr val="dk1"/>
                </a:solidFill>
                <a:latin typeface="Arial"/>
                <a:ea typeface="Arial"/>
                <a:cs typeface="Arial"/>
                <a:sym typeface="Arial"/>
              </a:rPr>
              <a:t>estamos</a:t>
            </a:r>
            <a:r>
              <a:rPr lang="en-US" sz="1200" dirty="0">
                <a:solidFill>
                  <a:schemeClr val="dk1"/>
                </a:solidFill>
                <a:latin typeface="Arial"/>
                <a:ea typeface="Arial"/>
                <a:cs typeface="Arial"/>
                <a:sym typeface="Arial"/>
              </a:rPr>
              <a:t> </a:t>
            </a:r>
            <a:r>
              <a:rPr lang="en-US" sz="1200" dirty="0" err="1">
                <a:solidFill>
                  <a:schemeClr val="dk1"/>
                </a:solidFill>
                <a:latin typeface="Arial"/>
                <a:ea typeface="Arial"/>
                <a:cs typeface="Arial"/>
                <a:sym typeface="Arial"/>
              </a:rPr>
              <a:t>persiguiendo</a:t>
            </a:r>
            <a:r>
              <a:rPr lang="en-US" sz="1200" dirty="0">
                <a:solidFill>
                  <a:schemeClr val="dk1"/>
                </a:solidFill>
                <a:latin typeface="Arial"/>
                <a:ea typeface="Arial"/>
                <a:cs typeface="Arial"/>
                <a:sym typeface="Arial"/>
              </a:rPr>
              <a:t> sin </a:t>
            </a:r>
            <a:r>
              <a:rPr lang="en-US" sz="1200" dirty="0" err="1">
                <a:solidFill>
                  <a:schemeClr val="dk1"/>
                </a:solidFill>
                <a:latin typeface="Arial"/>
                <a:ea typeface="Arial"/>
                <a:cs typeface="Arial"/>
                <a:sym typeface="Arial"/>
              </a:rPr>
              <a:t>miedo</a:t>
            </a:r>
            <a:r>
              <a:rPr lang="en-US" sz="1200" dirty="0">
                <a:solidFill>
                  <a:schemeClr val="dk1"/>
                </a:solidFill>
                <a:latin typeface="Arial"/>
                <a:ea typeface="Arial"/>
                <a:cs typeface="Arial"/>
                <a:sym typeface="Arial"/>
              </a:rPr>
              <a:t> un </a:t>
            </a:r>
            <a:r>
              <a:rPr lang="en-US" sz="1200" dirty="0" err="1">
                <a:solidFill>
                  <a:schemeClr val="dk1"/>
                </a:solidFill>
                <a:latin typeface="Arial"/>
                <a:ea typeface="Arial"/>
                <a:cs typeface="Arial"/>
                <a:sym typeface="Arial"/>
              </a:rPr>
              <a:t>mundo</a:t>
            </a:r>
            <a:r>
              <a:rPr lang="en-US" sz="1200" dirty="0">
                <a:solidFill>
                  <a:schemeClr val="dk1"/>
                </a:solidFill>
                <a:latin typeface="Arial"/>
                <a:ea typeface="Arial"/>
                <a:cs typeface="Arial"/>
                <a:sym typeface="Arial"/>
              </a:rPr>
              <a:t> libre de </a:t>
            </a:r>
            <a:r>
              <a:rPr lang="en-US" sz="1200" dirty="0" err="1">
                <a:solidFill>
                  <a:schemeClr val="dk1"/>
                </a:solidFill>
                <a:latin typeface="Arial"/>
                <a:ea typeface="Arial"/>
                <a:cs typeface="Arial"/>
                <a:sym typeface="Arial"/>
              </a:rPr>
              <a:t>violencia</a:t>
            </a:r>
            <a:r>
              <a:rPr lang="en-US" sz="1200" dirty="0">
                <a:solidFill>
                  <a:schemeClr val="dk1"/>
                </a:solidFill>
                <a:latin typeface="Arial"/>
                <a:ea typeface="Arial"/>
                <a:cs typeface="Arial"/>
                <a:sym typeface="Arial"/>
              </a:rPr>
              <a:t> </a:t>
            </a:r>
            <a:r>
              <a:rPr lang="en-US" sz="1200" dirty="0" err="1">
                <a:solidFill>
                  <a:schemeClr val="dk1"/>
                </a:solidFill>
                <a:latin typeface="Arial"/>
                <a:ea typeface="Arial"/>
                <a:cs typeface="Arial"/>
                <a:sym typeface="Arial"/>
              </a:rPr>
              <a:t>donde</a:t>
            </a:r>
            <a:r>
              <a:rPr lang="en-US" sz="1200" dirty="0">
                <a:solidFill>
                  <a:schemeClr val="dk1"/>
                </a:solidFill>
                <a:latin typeface="Arial"/>
                <a:ea typeface="Arial"/>
                <a:cs typeface="Arial"/>
                <a:sym typeface="Arial"/>
              </a:rPr>
              <a:t> la </a:t>
            </a:r>
            <a:r>
              <a:rPr lang="en-US" sz="1200" dirty="0" err="1">
                <a:solidFill>
                  <a:schemeClr val="dk1"/>
                </a:solidFill>
                <a:latin typeface="Arial"/>
                <a:ea typeface="Arial"/>
                <a:cs typeface="Arial"/>
                <a:sym typeface="Arial"/>
              </a:rPr>
              <a:t>dignidad</a:t>
            </a:r>
            <a:r>
              <a:rPr lang="en-US" sz="1200" dirty="0">
                <a:solidFill>
                  <a:schemeClr val="dk1"/>
                </a:solidFill>
                <a:latin typeface="Arial"/>
                <a:ea typeface="Arial"/>
                <a:cs typeface="Arial"/>
                <a:sym typeface="Arial"/>
              </a:rPr>
              <a:t> de </a:t>
            </a:r>
            <a:r>
              <a:rPr lang="en-US" sz="1200" dirty="0" err="1">
                <a:solidFill>
                  <a:schemeClr val="dk1"/>
                </a:solidFill>
                <a:latin typeface="Arial"/>
                <a:ea typeface="Arial"/>
                <a:cs typeface="Arial"/>
                <a:sym typeface="Arial"/>
              </a:rPr>
              <a:t>cada</a:t>
            </a:r>
            <a:r>
              <a:rPr lang="en-US" sz="1200" dirty="0">
                <a:solidFill>
                  <a:schemeClr val="dk1"/>
                </a:solidFill>
                <a:latin typeface="Arial"/>
                <a:ea typeface="Arial"/>
                <a:cs typeface="Arial"/>
                <a:sym typeface="Arial"/>
              </a:rPr>
              <a:t> persona sea </a:t>
            </a:r>
            <a:r>
              <a:rPr lang="en-US" sz="1200" dirty="0" err="1">
                <a:solidFill>
                  <a:schemeClr val="dk1"/>
                </a:solidFill>
                <a:latin typeface="Arial"/>
                <a:ea typeface="Arial"/>
                <a:cs typeface="Arial"/>
                <a:sym typeface="Arial"/>
              </a:rPr>
              <a:t>valorada</a:t>
            </a:r>
            <a:r>
              <a:rPr lang="en-US" sz="1200" dirty="0">
                <a:solidFill>
                  <a:schemeClr val="dk1"/>
                </a:solidFill>
                <a:latin typeface="Arial"/>
                <a:ea typeface="Arial"/>
                <a:cs typeface="Arial"/>
                <a:sym typeface="Arial"/>
              </a:rPr>
              <a:t> y </a:t>
            </a:r>
            <a:r>
              <a:rPr lang="en-US" sz="1200" dirty="0" err="1">
                <a:solidFill>
                  <a:schemeClr val="dk1"/>
                </a:solidFill>
                <a:latin typeface="Arial"/>
                <a:ea typeface="Arial"/>
                <a:cs typeface="Arial"/>
                <a:sym typeface="Arial"/>
              </a:rPr>
              <a:t>respetada</a:t>
            </a:r>
            <a:r>
              <a:rPr lang="en-US" sz="1200" dirty="0">
                <a:solidFill>
                  <a:schemeClr val="dk1"/>
                </a:solidFill>
                <a:latin typeface="Arial"/>
                <a:ea typeface="Arial"/>
                <a:cs typeface="Arial"/>
                <a:sym typeface="Arial"/>
              </a:rPr>
              <a:t>.
La </a:t>
            </a:r>
            <a:r>
              <a:rPr lang="en-US" sz="1200" dirty="0" err="1">
                <a:solidFill>
                  <a:schemeClr val="dk1"/>
                </a:solidFill>
                <a:latin typeface="Arial"/>
                <a:ea typeface="Arial"/>
                <a:cs typeface="Arial"/>
                <a:sym typeface="Arial"/>
              </a:rPr>
              <a:t>misión</a:t>
            </a:r>
            <a:r>
              <a:rPr lang="en-US" sz="1200" dirty="0">
                <a:solidFill>
                  <a:schemeClr val="dk1"/>
                </a:solidFill>
                <a:latin typeface="Arial"/>
                <a:ea typeface="Arial"/>
                <a:cs typeface="Arial"/>
                <a:sym typeface="Arial"/>
              </a:rPr>
              <a:t> de VALOR es </a:t>
            </a:r>
            <a:r>
              <a:rPr lang="en-US" sz="1200" dirty="0" err="1">
                <a:solidFill>
                  <a:schemeClr val="dk1"/>
                </a:solidFill>
                <a:latin typeface="Arial"/>
                <a:ea typeface="Arial"/>
                <a:cs typeface="Arial"/>
                <a:sym typeface="Arial"/>
              </a:rPr>
              <a:t>prevenir</a:t>
            </a:r>
            <a:r>
              <a:rPr lang="en-US" sz="1200" dirty="0">
                <a:solidFill>
                  <a:schemeClr val="dk1"/>
                </a:solidFill>
                <a:latin typeface="Arial"/>
                <a:ea typeface="Arial"/>
                <a:cs typeface="Arial"/>
                <a:sym typeface="Arial"/>
              </a:rPr>
              <a:t> y </a:t>
            </a:r>
            <a:r>
              <a:rPr lang="en-US" sz="1200" dirty="0" err="1">
                <a:solidFill>
                  <a:schemeClr val="dk1"/>
                </a:solidFill>
                <a:latin typeface="Arial"/>
                <a:ea typeface="Arial"/>
                <a:cs typeface="Arial"/>
                <a:sym typeface="Arial"/>
              </a:rPr>
              <a:t>poner</a:t>
            </a:r>
            <a:r>
              <a:rPr lang="en-US" sz="1200" dirty="0">
                <a:solidFill>
                  <a:schemeClr val="dk1"/>
                </a:solidFill>
                <a:latin typeface="Arial"/>
                <a:ea typeface="Arial"/>
                <a:cs typeface="Arial"/>
                <a:sym typeface="Arial"/>
              </a:rPr>
              <a:t> fin a la </a:t>
            </a:r>
            <a:r>
              <a:rPr lang="en-US" sz="1200" dirty="0" err="1">
                <a:solidFill>
                  <a:schemeClr val="dk1"/>
                </a:solidFill>
                <a:latin typeface="Arial"/>
                <a:ea typeface="Arial"/>
                <a:cs typeface="Arial"/>
                <a:sym typeface="Arial"/>
              </a:rPr>
              <a:t>violencia</a:t>
            </a:r>
            <a:r>
              <a:rPr lang="en-US" sz="1200" dirty="0">
                <a:solidFill>
                  <a:schemeClr val="dk1"/>
                </a:solidFill>
                <a:latin typeface="Arial"/>
                <a:ea typeface="Arial"/>
                <a:cs typeface="Arial"/>
                <a:sym typeface="Arial"/>
              </a:rPr>
              <a:t> sexual </a:t>
            </a:r>
            <a:r>
              <a:rPr lang="en-US" sz="1200" dirty="0" err="1">
                <a:solidFill>
                  <a:schemeClr val="dk1"/>
                </a:solidFill>
                <a:latin typeface="Arial"/>
                <a:ea typeface="Arial"/>
                <a:cs typeface="Arial"/>
                <a:sym typeface="Arial"/>
              </a:rPr>
              <a:t>mediante</a:t>
            </a:r>
            <a:r>
              <a:rPr lang="en-US" sz="1200" dirty="0">
                <a:solidFill>
                  <a:schemeClr val="dk1"/>
                </a:solidFill>
                <a:latin typeface="Arial"/>
                <a:ea typeface="Arial"/>
                <a:cs typeface="Arial"/>
                <a:sym typeface="Arial"/>
              </a:rPr>
              <a:t> el </a:t>
            </a:r>
            <a:r>
              <a:rPr lang="en-US" sz="1200" dirty="0" err="1">
                <a:solidFill>
                  <a:schemeClr val="dk1"/>
                </a:solidFill>
                <a:latin typeface="Arial"/>
                <a:ea typeface="Arial"/>
                <a:cs typeface="Arial"/>
                <a:sym typeface="Arial"/>
              </a:rPr>
              <a:t>avance</a:t>
            </a:r>
            <a:r>
              <a:rPr lang="en-US" sz="1200" dirty="0">
                <a:solidFill>
                  <a:schemeClr val="dk1"/>
                </a:solidFill>
                <a:latin typeface="Arial"/>
                <a:ea typeface="Arial"/>
                <a:cs typeface="Arial"/>
                <a:sym typeface="Arial"/>
              </a:rPr>
              <a:t> de la </a:t>
            </a:r>
            <a:r>
              <a:rPr lang="en-US" sz="1200" dirty="0" err="1">
                <a:solidFill>
                  <a:schemeClr val="dk1"/>
                </a:solidFill>
                <a:latin typeface="Arial"/>
                <a:ea typeface="Arial"/>
                <a:cs typeface="Arial"/>
                <a:sym typeface="Arial"/>
              </a:rPr>
              <a:t>equidad</a:t>
            </a:r>
            <a:r>
              <a:rPr lang="en-US" sz="1200" dirty="0">
                <a:solidFill>
                  <a:schemeClr val="dk1"/>
                </a:solidFill>
                <a:latin typeface="Arial"/>
                <a:ea typeface="Arial"/>
                <a:cs typeface="Arial"/>
                <a:sym typeface="Arial"/>
              </a:rPr>
              <a:t> y la </a:t>
            </a:r>
            <a:r>
              <a:rPr lang="en-US" sz="1200" dirty="0" err="1">
                <a:solidFill>
                  <a:schemeClr val="dk1"/>
                </a:solidFill>
                <a:latin typeface="Arial"/>
                <a:ea typeface="Arial"/>
                <a:cs typeface="Arial"/>
                <a:sym typeface="Arial"/>
              </a:rPr>
              <a:t>erradicación</a:t>
            </a:r>
            <a:r>
              <a:rPr lang="en-US" sz="1200" dirty="0">
                <a:solidFill>
                  <a:schemeClr val="dk1"/>
                </a:solidFill>
                <a:latin typeface="Arial"/>
                <a:ea typeface="Arial"/>
                <a:cs typeface="Arial"/>
                <a:sym typeface="Arial"/>
              </a:rPr>
              <a:t> de la </a:t>
            </a:r>
            <a:r>
              <a:rPr lang="en-US" sz="1200" dirty="0" err="1">
                <a:solidFill>
                  <a:schemeClr val="dk1"/>
                </a:solidFill>
                <a:latin typeface="Arial"/>
                <a:ea typeface="Arial"/>
                <a:cs typeface="Arial"/>
                <a:sym typeface="Arial"/>
              </a:rPr>
              <a:t>opresión</a:t>
            </a:r>
            <a:r>
              <a:rPr lang="en-US" sz="1200" dirty="0">
                <a:solidFill>
                  <a:schemeClr val="dk1"/>
                </a:solidFill>
                <a:latin typeface="Arial"/>
                <a:ea typeface="Arial"/>
                <a:cs typeface="Arial"/>
                <a:sym typeface="Arial"/>
              </a:rPr>
              <a:t>.
</a:t>
            </a:r>
            <a:r>
              <a:rPr lang="en-US" sz="1200" dirty="0" err="1">
                <a:solidFill>
                  <a:schemeClr val="dk1"/>
                </a:solidFill>
                <a:latin typeface="Arial"/>
                <a:ea typeface="Arial"/>
                <a:cs typeface="Arial"/>
                <a:sym typeface="Arial"/>
              </a:rPr>
              <a:t>Puede</a:t>
            </a:r>
            <a:r>
              <a:rPr lang="en-US" sz="1200" dirty="0">
                <a:solidFill>
                  <a:schemeClr val="dk1"/>
                </a:solidFill>
                <a:latin typeface="Arial"/>
                <a:ea typeface="Arial"/>
                <a:cs typeface="Arial"/>
                <a:sym typeface="Arial"/>
              </a:rPr>
              <a:t> </a:t>
            </a:r>
            <a:r>
              <a:rPr lang="en-US" sz="1200" dirty="0" err="1">
                <a:solidFill>
                  <a:schemeClr val="dk1"/>
                </a:solidFill>
                <a:latin typeface="Arial"/>
                <a:ea typeface="Arial"/>
                <a:cs typeface="Arial"/>
                <a:sym typeface="Arial"/>
              </a:rPr>
              <a:t>encontrarlos</a:t>
            </a:r>
            <a:r>
              <a:rPr lang="en-US" sz="1200" dirty="0">
                <a:solidFill>
                  <a:schemeClr val="dk1"/>
                </a:solidFill>
                <a:latin typeface="Arial"/>
                <a:ea typeface="Arial"/>
                <a:cs typeface="Arial"/>
                <a:sym typeface="Arial"/>
              </a:rPr>
              <a:t> </a:t>
            </a:r>
            <a:r>
              <a:rPr lang="en-US" sz="1200" dirty="0" err="1">
                <a:solidFill>
                  <a:schemeClr val="dk1"/>
                </a:solidFill>
                <a:latin typeface="Arial"/>
                <a:ea typeface="Arial"/>
                <a:cs typeface="Arial"/>
                <a:sym typeface="Arial"/>
              </a:rPr>
              <a:t>en</a:t>
            </a:r>
            <a:r>
              <a:rPr lang="en-US" sz="1200" dirty="0">
                <a:solidFill>
                  <a:schemeClr val="dk1"/>
                </a:solidFill>
                <a:latin typeface="Arial"/>
                <a:ea typeface="Arial"/>
                <a:cs typeface="Arial"/>
                <a:sym typeface="Arial"/>
              </a:rPr>
              <a:t> el sitio web </a:t>
            </a:r>
            <a:r>
              <a:rPr lang="en-US" sz="1200" dirty="0" err="1">
                <a:solidFill>
                  <a:schemeClr val="dk1"/>
                </a:solidFill>
                <a:latin typeface="Arial"/>
                <a:ea typeface="Arial"/>
                <a:cs typeface="Arial"/>
                <a:sym typeface="Arial"/>
              </a:rPr>
              <a:t>en</a:t>
            </a:r>
            <a:r>
              <a:rPr lang="en-US" sz="1200" dirty="0">
                <a:solidFill>
                  <a:schemeClr val="dk1"/>
                </a:solidFill>
                <a:latin typeface="Arial"/>
                <a:ea typeface="Arial"/>
                <a:cs typeface="Arial"/>
                <a:sym typeface="Arial"/>
              </a:rPr>
              <a:t> </a:t>
            </a:r>
            <a:r>
              <a:rPr lang="en-US" sz="1200" dirty="0" err="1">
                <a:solidFill>
                  <a:schemeClr val="dk1"/>
                </a:solidFill>
                <a:latin typeface="Arial"/>
                <a:ea typeface="Arial"/>
                <a:cs typeface="Arial"/>
                <a:sym typeface="Arial"/>
              </a:rPr>
              <a:t>Valor.us</a:t>
            </a:r>
            <a:r>
              <a:rPr lang="en-US" sz="1200" dirty="0">
                <a:solidFill>
                  <a:schemeClr val="dk1"/>
                </a:solidFill>
                <a:latin typeface="Arial"/>
                <a:ea typeface="Arial"/>
                <a:cs typeface="Arial"/>
                <a:sym typeface="Arial"/>
              </a:rPr>
              <a:t> y </a:t>
            </a:r>
            <a:r>
              <a:rPr lang="en-US" sz="1200" dirty="0" err="1">
                <a:solidFill>
                  <a:schemeClr val="dk1"/>
                </a:solidFill>
                <a:latin typeface="Arial"/>
                <a:ea typeface="Arial"/>
                <a:cs typeface="Arial"/>
                <a:sym typeface="Arial"/>
              </a:rPr>
              <a:t>en</a:t>
            </a:r>
            <a:r>
              <a:rPr lang="en-US" sz="1200" dirty="0">
                <a:solidFill>
                  <a:schemeClr val="dk1"/>
                </a:solidFill>
                <a:latin typeface="Arial"/>
                <a:ea typeface="Arial"/>
                <a:cs typeface="Arial"/>
                <a:sym typeface="Arial"/>
              </a:rPr>
              <a:t> las redes </a:t>
            </a:r>
            <a:r>
              <a:rPr lang="en-US" sz="1200" dirty="0" err="1">
                <a:solidFill>
                  <a:schemeClr val="dk1"/>
                </a:solidFill>
                <a:latin typeface="Arial"/>
                <a:ea typeface="Arial"/>
                <a:cs typeface="Arial"/>
                <a:sym typeface="Arial"/>
              </a:rPr>
              <a:t>sociales</a:t>
            </a:r>
            <a:r>
              <a:rPr lang="en-US" sz="1200" dirty="0">
                <a:solidFill>
                  <a:schemeClr val="dk1"/>
                </a:solidFill>
                <a:latin typeface="Arial"/>
                <a:ea typeface="Arial"/>
                <a:cs typeface="Arial"/>
                <a:sym typeface="Arial"/>
              </a:rPr>
              <a:t> </a:t>
            </a:r>
            <a:r>
              <a:rPr lang="en-US" sz="1200" dirty="0" err="1">
                <a:solidFill>
                  <a:schemeClr val="dk1"/>
                </a:solidFill>
                <a:latin typeface="Arial"/>
                <a:ea typeface="Arial"/>
                <a:cs typeface="Arial"/>
                <a:sym typeface="Arial"/>
              </a:rPr>
              <a:t>como</a:t>
            </a:r>
            <a:r>
              <a:rPr lang="en-US" sz="1200" dirty="0">
                <a:solidFill>
                  <a:schemeClr val="dk1"/>
                </a:solidFill>
                <a:latin typeface="Arial"/>
                <a:ea typeface="Arial"/>
                <a:cs typeface="Arial"/>
                <a:sym typeface="Arial"/>
              </a:rPr>
              <a:t> se indica </a:t>
            </a:r>
            <a:r>
              <a:rPr lang="en-US" sz="1200" dirty="0" err="1">
                <a:solidFill>
                  <a:schemeClr val="dk1"/>
                </a:solidFill>
                <a:latin typeface="Arial"/>
                <a:ea typeface="Arial"/>
                <a:cs typeface="Arial"/>
                <a:sym typeface="Arial"/>
              </a:rPr>
              <a:t>en</a:t>
            </a:r>
            <a:r>
              <a:rPr lang="en-US" sz="1200" dirty="0">
                <a:solidFill>
                  <a:schemeClr val="dk1"/>
                </a:solidFill>
                <a:latin typeface="Arial"/>
                <a:ea typeface="Arial"/>
                <a:cs typeface="Arial"/>
                <a:sym typeface="Arial"/>
              </a:rPr>
              <a:t> </a:t>
            </a:r>
            <a:r>
              <a:rPr lang="en-US" sz="1200" dirty="0" err="1">
                <a:solidFill>
                  <a:schemeClr val="dk1"/>
                </a:solidFill>
                <a:latin typeface="Arial"/>
                <a:ea typeface="Arial"/>
                <a:cs typeface="Arial"/>
                <a:sym typeface="Arial"/>
              </a:rPr>
              <a:t>esta</a:t>
            </a:r>
            <a:r>
              <a:rPr lang="en-US" sz="1200" dirty="0">
                <a:solidFill>
                  <a:schemeClr val="dk1"/>
                </a:solidFill>
                <a:latin typeface="Arial"/>
                <a:ea typeface="Arial"/>
                <a:cs typeface="Arial"/>
                <a:sym typeface="Arial"/>
              </a:rPr>
              <a:t> </a:t>
            </a:r>
            <a:r>
              <a:rPr lang="en-US" sz="1200" dirty="0" err="1">
                <a:solidFill>
                  <a:schemeClr val="dk1"/>
                </a:solidFill>
                <a:latin typeface="Arial"/>
                <a:ea typeface="Arial"/>
                <a:cs typeface="Arial"/>
                <a:sym typeface="Arial"/>
              </a:rPr>
              <a:t>diapositiva</a:t>
            </a:r>
            <a:r>
              <a:rPr lang="en-US" sz="1200" dirty="0">
                <a:solidFill>
                  <a:schemeClr val="dk1"/>
                </a:solidFill>
                <a:latin typeface="Arial"/>
                <a:ea typeface="Arial"/>
                <a:cs typeface="Arial"/>
                <a:sym typeface="Arial"/>
              </a:rPr>
              <a:t>.
</a:t>
            </a:r>
            <a:endParaRPr dirty="0">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8" name="Google Shape;318;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0" algn="l" rtl="0">
              <a:lnSpc>
                <a:spcPct val="100000"/>
              </a:lnSpc>
              <a:spcBef>
                <a:spcPts val="0"/>
              </a:spcBef>
              <a:spcAft>
                <a:spcPts val="0"/>
              </a:spcAft>
              <a:buSzPts val="1100"/>
              <a:buNone/>
            </a:pPr>
            <a:r>
              <a:rPr lang="es-ES_tradnl" noProof="0" dirty="0"/>
              <a:t>Enlace a los sobrevivientes a los recursos. Puede encontrar una lista de  centros locales en todo el estado de California en el sitio web de VALOR.
</a:t>
            </a:r>
          </a:p>
          <a:p>
            <a:pPr marL="457200" lvl="0" indent="-228600" algn="l" rtl="0">
              <a:lnSpc>
                <a:spcPct val="100000"/>
              </a:lnSpc>
              <a:spcBef>
                <a:spcPts val="0"/>
              </a:spcBef>
              <a:spcAft>
                <a:spcPts val="0"/>
              </a:spcAft>
              <a:buSzPts val="1100"/>
              <a:buNone/>
            </a:pPr>
            <a:endParaRPr dirty="0"/>
          </a:p>
          <a:p>
            <a:pPr marL="457200" lvl="0" indent="-228600" algn="l" rtl="0">
              <a:lnSpc>
                <a:spcPct val="100000"/>
              </a:lnSpc>
              <a:spcBef>
                <a:spcPts val="0"/>
              </a:spcBef>
              <a:spcAft>
                <a:spcPts val="0"/>
              </a:spcAft>
              <a:buSzPts val="1100"/>
              <a:buNone/>
            </a:pPr>
            <a:endParaRPr dirty="0"/>
          </a:p>
          <a:p>
            <a:pPr marL="457200" lvl="0" indent="-228600" algn="l" rtl="0">
              <a:lnSpc>
                <a:spcPct val="100000"/>
              </a:lnSpc>
              <a:spcBef>
                <a:spcPts val="0"/>
              </a:spcBef>
              <a:spcAft>
                <a:spcPts val="0"/>
              </a:spcAft>
              <a:buSzPts val="1100"/>
              <a:buNone/>
            </a:pPr>
            <a:endParaRPr dirty="0"/>
          </a:p>
        </p:txBody>
      </p:sp>
      <p:sp>
        <p:nvSpPr>
          <p:cNvPr id="319" name="Google Shape;319;p22: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7" name="Google Shape;327;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r>
              <a:rPr lang="en-US" dirty="0" err="1"/>
              <a:t>Puede</a:t>
            </a:r>
            <a:r>
              <a:rPr lang="en-US" dirty="0"/>
              <a:t> </a:t>
            </a:r>
            <a:r>
              <a:rPr lang="en-US" dirty="0" err="1"/>
              <a:t>tener</a:t>
            </a:r>
            <a:r>
              <a:rPr lang="en-US" dirty="0"/>
              <a:t> enlace  a un </a:t>
            </a:r>
            <a:r>
              <a:rPr lang="en-US" dirty="0" err="1"/>
              <a:t>intercesor</a:t>
            </a:r>
            <a:r>
              <a:rPr lang="en-US" dirty="0"/>
              <a:t> local que </a:t>
            </a:r>
            <a:r>
              <a:rPr lang="en-US" dirty="0" err="1"/>
              <a:t>puede</a:t>
            </a:r>
            <a:r>
              <a:rPr lang="en-US" dirty="0"/>
              <a:t> </a:t>
            </a:r>
            <a:r>
              <a:rPr lang="en-US" dirty="0" err="1"/>
              <a:t>hablar</a:t>
            </a:r>
            <a:r>
              <a:rPr lang="en-US" dirty="0"/>
              <a:t> </a:t>
            </a:r>
            <a:r>
              <a:rPr lang="en-US" dirty="0" err="1"/>
              <a:t>sobre</a:t>
            </a:r>
            <a:r>
              <a:rPr lang="en-US" dirty="0"/>
              <a:t> las </a:t>
            </a:r>
            <a:r>
              <a:rPr lang="en-US" dirty="0" err="1"/>
              <a:t>opciones</a:t>
            </a:r>
            <a:r>
              <a:rPr lang="en-US" dirty="0"/>
              <a:t> y </a:t>
            </a:r>
            <a:r>
              <a:rPr lang="en-US" dirty="0" err="1"/>
              <a:t>consecuencias</a:t>
            </a:r>
            <a:r>
              <a:rPr lang="en-US" dirty="0"/>
              <a:t>, </a:t>
            </a:r>
            <a:r>
              <a:rPr lang="en-US" dirty="0" err="1"/>
              <a:t>así</a:t>
            </a:r>
            <a:r>
              <a:rPr lang="en-US" dirty="0"/>
              <a:t> </a:t>
            </a:r>
            <a:r>
              <a:rPr lang="en-US" dirty="0" err="1"/>
              <a:t>como</a:t>
            </a:r>
            <a:r>
              <a:rPr lang="en-US" dirty="0"/>
              <a:t> </a:t>
            </a:r>
            <a:r>
              <a:rPr lang="en-US" dirty="0" err="1"/>
              <a:t>apoyarlos</a:t>
            </a:r>
            <a:r>
              <a:rPr lang="en-US" dirty="0"/>
              <a:t> con la </a:t>
            </a:r>
            <a:r>
              <a:rPr lang="en-US" dirty="0" err="1"/>
              <a:t>aplicación</a:t>
            </a:r>
            <a:r>
              <a:rPr lang="en-US" dirty="0"/>
              <a:t> de la ley,  la </a:t>
            </a:r>
            <a:r>
              <a:rPr lang="en-US" dirty="0" err="1"/>
              <a:t>enfermera</a:t>
            </a:r>
            <a:r>
              <a:rPr lang="en-US" dirty="0"/>
              <a:t> </a:t>
            </a:r>
            <a:r>
              <a:rPr lang="en-US" dirty="0" err="1"/>
              <a:t>forense</a:t>
            </a:r>
            <a:r>
              <a:rPr lang="en-US" dirty="0"/>
              <a:t> y el examen.
</a:t>
            </a:r>
            <a:endParaRPr dirty="0"/>
          </a:p>
        </p:txBody>
      </p:sp>
      <p:sp>
        <p:nvSpPr>
          <p:cNvPr id="328" name="Google Shape;328;p23: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11707ce31b0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6" name="Google Shape;336;g11707ce31b0_1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0" algn="l" rtl="0">
              <a:lnSpc>
                <a:spcPct val="100000"/>
              </a:lnSpc>
              <a:spcBef>
                <a:spcPts val="0"/>
              </a:spcBef>
              <a:spcAft>
                <a:spcPts val="0"/>
              </a:spcAft>
              <a:buSzPts val="1100"/>
              <a:buNone/>
            </a:pPr>
            <a:r>
              <a:rPr lang="es-ES_tradnl" noProof="0" dirty="0"/>
              <a:t>Y finalmente involúcrese en su comunidad y conviértase en un líder. Identifique cómo se ve la violencia sexual en su comunidad. Hable sobre cómo prevenirla dentro de su propio círculo y comunidad. Sea un recurso para aquellos que necesitan ayuda e involúcrese como voluntario y tome acción.</a:t>
            </a:r>
          </a:p>
        </p:txBody>
      </p:sp>
      <p:sp>
        <p:nvSpPr>
          <p:cNvPr id="337" name="Google Shape;337;g11707ce31b0_1_20: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5" name="Google Shape;345;p24: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r>
              <a:rPr lang="en-US" dirty="0" err="1"/>
              <a:t>Esto</a:t>
            </a:r>
            <a:r>
              <a:rPr lang="en-US" dirty="0"/>
              <a:t> se le </a:t>
            </a:r>
            <a:r>
              <a:rPr lang="en-US" dirty="0" err="1"/>
              <a:t>puede</a:t>
            </a:r>
            <a:r>
              <a:rPr lang="en-US" dirty="0"/>
              <a:t> </a:t>
            </a:r>
            <a:r>
              <a:rPr lang="en-US" dirty="0" err="1"/>
              <a:t>pedir</a:t>
            </a:r>
            <a:r>
              <a:rPr lang="en-US" dirty="0"/>
              <a:t> al </a:t>
            </a:r>
            <a:r>
              <a:rPr lang="en-US" dirty="0" err="1"/>
              <a:t>grupo</a:t>
            </a:r>
            <a:r>
              <a:rPr lang="en-US" dirty="0"/>
              <a:t> para </a:t>
            </a:r>
            <a:r>
              <a:rPr lang="en-US" dirty="0" err="1"/>
              <a:t>presentaciones</a:t>
            </a:r>
            <a:r>
              <a:rPr lang="en-US" dirty="0"/>
              <a:t> </a:t>
            </a:r>
            <a:r>
              <a:rPr lang="en-US" dirty="0" err="1"/>
              <a:t>en</a:t>
            </a:r>
            <a:r>
              <a:rPr lang="en-US" dirty="0"/>
              <a:t> persona o </a:t>
            </a:r>
            <a:r>
              <a:rPr lang="en-US" dirty="0" err="1"/>
              <a:t>puede</a:t>
            </a:r>
            <a:r>
              <a:rPr lang="en-US" dirty="0"/>
              <a:t> usar el chat para </a:t>
            </a:r>
            <a:r>
              <a:rPr lang="en-US" dirty="0" err="1"/>
              <a:t>entrenamientos</a:t>
            </a:r>
            <a:r>
              <a:rPr lang="en-US" dirty="0"/>
              <a:t> </a:t>
            </a:r>
            <a:r>
              <a:rPr lang="en-US" dirty="0" err="1"/>
              <a:t>virtuales</a:t>
            </a:r>
            <a:r>
              <a:rPr lang="en-US" dirty="0"/>
              <a:t>.
</a:t>
            </a:r>
            <a:endParaRPr dirty="0"/>
          </a:p>
        </p:txBody>
      </p:sp>
      <p:sp>
        <p:nvSpPr>
          <p:cNvPr id="346" name="Google Shape;346;p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11707ce31b0_1_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4" name="Google Shape;354;g11707ce31b0_1_39: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r>
              <a:rPr lang="es-ES_tradnl" noProof="0" dirty="0"/>
              <a:t>Permita que los participantes hagan preguntas, pueden usar el chat si es virtual o levantar la mano.
</a:t>
            </a:r>
          </a:p>
          <a:p>
            <a:pPr marL="0" lvl="0" indent="0" algn="l" rtl="0">
              <a:lnSpc>
                <a:spcPct val="100000"/>
              </a:lnSpc>
              <a:spcBef>
                <a:spcPts val="0"/>
              </a:spcBef>
              <a:spcAft>
                <a:spcPts val="0"/>
              </a:spcAft>
              <a:buClr>
                <a:schemeClr val="dk1"/>
              </a:buClr>
              <a:buSzPts val="1100"/>
              <a:buFont typeface="Calibri"/>
              <a:buNone/>
            </a:pPr>
            <a:endParaRPr dirty="0"/>
          </a:p>
        </p:txBody>
      </p:sp>
      <p:sp>
        <p:nvSpPr>
          <p:cNvPr id="355" name="Google Shape;355;g11707ce31b0_1_39: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11720e0c575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3" name="Google Shape;363;g11720e0c575_1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0" algn="l" rtl="0">
              <a:lnSpc>
                <a:spcPct val="100000"/>
              </a:lnSpc>
              <a:spcBef>
                <a:spcPts val="0"/>
              </a:spcBef>
              <a:spcAft>
                <a:spcPts val="0"/>
              </a:spcAft>
              <a:buSzPts val="1100"/>
              <a:buNone/>
            </a:pPr>
            <a:endParaRPr/>
          </a:p>
        </p:txBody>
      </p:sp>
      <p:sp>
        <p:nvSpPr>
          <p:cNvPr id="364" name="Google Shape;364;g11720e0c575_1_2: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1" name="Google Shape;371;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Font typeface="Arial"/>
              <a:buNone/>
            </a:pPr>
            <a:r>
              <a:rPr lang="es-ES_tradnl" b="1" noProof="0" dirty="0"/>
              <a:t>RECONOCIMIENTO DE VALOR:
ESTA DIAPOSITIVA DEBE CONSERVARSE Y LEERSE EN SU PRESENTACIÓN.
Gracias a </a:t>
            </a:r>
            <a:r>
              <a:rPr lang="es-ES_tradnl" b="1" noProof="0" dirty="0" err="1"/>
              <a:t>ValorUS</a:t>
            </a:r>
            <a:r>
              <a:rPr lang="es-ES_tradnl" b="1" noProof="0" dirty="0"/>
              <a:t> por crear este material y presentación Puede encontrarlos en su sitio web en </a:t>
            </a:r>
            <a:r>
              <a:rPr lang="es-ES_tradnl" b="1" noProof="0" dirty="0" err="1"/>
              <a:t>Valor.us</a:t>
            </a:r>
            <a:r>
              <a:rPr lang="es-ES_tradnl" b="1" noProof="0" dirty="0"/>
              <a:t> y en las redes sociales como se indica en esta diapositiva.
</a:t>
            </a:r>
            <a:endParaRPr lang="es-ES_tradnl" sz="1200" b="1" noProof="0"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11707ce31b0_1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7" name="Google Shape;377;g11707ce31b0_1_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s-ES_tradnl" noProof="0" dirty="0"/>
              <a:t>DIAPOSITIVA OPCIONAL SI SE REALIZA UNA CONFERENCIA WEB
Haga un recorrido rápido por la conferencia web / uso de Zoom (si cree que esto es necesario)
Tenemos el chat de texto: no dude en escribir sus preguntas o reacciones, así como las respuestas a algunas preguntas de chat de texto que podamos tener. Si se ha unido ahora, por favor preséntese, sus pronombres, organización y ¿cómo es el clima en su vecindario?</a:t>
            </a:r>
          </a:p>
        </p:txBody>
      </p:sp>
      <p:sp>
        <p:nvSpPr>
          <p:cNvPr id="98" name="Google Shape;98;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Font typeface="Calibri"/>
              <a:buNone/>
            </a:pPr>
            <a:r>
              <a:rPr lang="es-ES_tradnl" noProof="0" dirty="0">
                <a:latin typeface="Arial"/>
                <a:ea typeface="Arial"/>
                <a:cs typeface="Arial"/>
                <a:sym typeface="Arial"/>
              </a:rPr>
              <a:t>Inserte su próxima capacitación / evento / actividades / conferencias web</a:t>
            </a:r>
            <a:r>
              <a:rPr lang="en-US" dirty="0">
                <a:latin typeface="Arial"/>
                <a:ea typeface="Arial"/>
                <a:cs typeface="Arial"/>
                <a:sym typeface="Arial"/>
              </a:rPr>
              <a:t>
</a:t>
            </a: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Calibri"/>
              <a:buNone/>
            </a:pPr>
            <a:endParaRPr dirty="0"/>
          </a:p>
        </p:txBody>
      </p:sp>
      <p:sp>
        <p:nvSpPr>
          <p:cNvPr id="107" name="Google Shape;10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Clr>
                <a:schemeClr val="dk1"/>
              </a:buClr>
              <a:buSzPts val="1100"/>
              <a:buFont typeface="Calibri"/>
              <a:buNone/>
            </a:pPr>
            <a:r>
              <a:rPr lang="es-ES_tradnl" noProof="0" dirty="0"/>
              <a:t>Preséntese y páselo  a su presentador si es diferente a 
</a:t>
            </a:r>
          </a:p>
        </p:txBody>
      </p:sp>
      <p:sp>
        <p:nvSpPr>
          <p:cNvPr id="114" name="Google Shape;11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698500" lvl="0" indent="-228600" algn="l" rtl="0">
              <a:lnSpc>
                <a:spcPct val="142857"/>
              </a:lnSpc>
              <a:spcBef>
                <a:spcPts val="0"/>
              </a:spcBef>
              <a:spcAft>
                <a:spcPts val="0"/>
              </a:spcAft>
              <a:buClr>
                <a:srgbClr val="333333"/>
              </a:buClr>
              <a:buSzPts val="1050"/>
              <a:buNone/>
            </a:pPr>
            <a:endParaRPr sz="1050" dirty="0">
              <a:solidFill>
                <a:srgbClr val="333333"/>
              </a:solidFill>
              <a:highlight>
                <a:srgbClr val="F5F5F5"/>
              </a:highlight>
            </a:endParaRPr>
          </a:p>
          <a:p>
            <a:pPr marL="0" lvl="0" indent="0" algn="l" rtl="0">
              <a:lnSpc>
                <a:spcPct val="100000"/>
              </a:lnSpc>
              <a:spcBef>
                <a:spcPts val="1600"/>
              </a:spcBef>
              <a:spcAft>
                <a:spcPts val="0"/>
              </a:spcAft>
              <a:buSzPts val="1100"/>
              <a:buNone/>
            </a:pPr>
            <a:endParaRPr dirty="0"/>
          </a:p>
        </p:txBody>
      </p:sp>
      <p:sp>
        <p:nvSpPr>
          <p:cNvPr id="124" name="Google Shape;12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p1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r>
              <a:rPr lang="es-ES_tradnl" noProof="0" dirty="0">
                <a:solidFill>
                  <a:schemeClr val="dk1"/>
                </a:solidFill>
              </a:rPr>
              <a:t>Haga la pregunta del rompehielos, esta pregunta es opcional, siéntase libre de elegir su propia pregunta o eliminarla por completo.
Copiar y pegar las preguntas en el chat
Si es una conferencia web: Permita que los participantes respondan verbalmente o en el chat.
Si es en persona: Deje tiempo para que los participantes respondan.</a:t>
            </a:r>
            <a:r>
              <a:rPr lang="en-US" dirty="0">
                <a:solidFill>
                  <a:schemeClr val="dk1"/>
                </a:solidFill>
              </a:rPr>
              <a:t>
</a:t>
            </a:r>
            <a:endParaRPr dirty="0"/>
          </a:p>
        </p:txBody>
      </p:sp>
      <p:sp>
        <p:nvSpPr>
          <p:cNvPr id="132" name="Google Shape;132;p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userDrawn="1">
  <p:cSld name="Title slide">
    <p:spTree>
      <p:nvGrpSpPr>
        <p:cNvPr id="1" name="Shape 9"/>
        <p:cNvGrpSpPr/>
        <p:nvPr/>
      </p:nvGrpSpPr>
      <p:grpSpPr>
        <a:xfrm>
          <a:off x="0" y="0"/>
          <a:ext cx="0" cy="0"/>
          <a:chOff x="0" y="0"/>
          <a:chExt cx="0" cy="0"/>
        </a:xfrm>
      </p:grpSpPr>
      <p:sp>
        <p:nvSpPr>
          <p:cNvPr id="10" name="Google Shape;10;g115eca26dca_0_62"/>
          <p:cNvSpPr/>
          <p:nvPr/>
        </p:nvSpPr>
        <p:spPr>
          <a:xfrm>
            <a:off x="0" y="1371600"/>
            <a:ext cx="9144000" cy="29718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 name="Google Shape;11;g115eca26dca_0_62"/>
          <p:cNvSpPr txBox="1">
            <a:spLocks noGrp="1"/>
          </p:cNvSpPr>
          <p:nvPr>
            <p:ph type="ctrTitle" hasCustomPrompt="1"/>
          </p:nvPr>
        </p:nvSpPr>
        <p:spPr>
          <a:xfrm>
            <a:off x="228600" y="457200"/>
            <a:ext cx="8686800" cy="1366061"/>
          </a:xfrm>
          <a:prstGeom prst="rect">
            <a:avLst/>
          </a:prstGeom>
          <a:noFill/>
          <a:ln>
            <a:noFill/>
          </a:ln>
        </p:spPr>
        <p:txBody>
          <a:bodyPr spcFirstLastPara="1" wrap="square" lIns="0" tIns="0" rIns="0" bIns="0" anchor="t" anchorCtr="0">
            <a:normAutofit/>
          </a:bodyPr>
          <a:lstStyle>
            <a:lvl1pPr marL="0" marR="0" lvl="0" indent="0" algn="ctr" defTabSz="914400" rtl="0" eaLnBrk="1" fontAlgn="auto" latinLnBrk="0" hangingPunct="1">
              <a:lnSpc>
                <a:spcPct val="100000"/>
              </a:lnSpc>
              <a:spcBef>
                <a:spcPts val="0"/>
              </a:spcBef>
              <a:spcAft>
                <a:spcPts val="0"/>
              </a:spcAft>
              <a:buClr>
                <a:schemeClr val="dk1"/>
              </a:buClr>
              <a:buSzPts val="5200"/>
              <a:buFont typeface="Arial"/>
              <a:buNone/>
              <a:tabLst/>
              <a:defRPr sz="3600">
                <a:solidFill>
                  <a:schemeClr val="dk2"/>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pPr marL="0" marR="0" lvl="0" indent="0" algn="ctr" defTabSz="914400" rtl="0" eaLnBrk="1" fontAlgn="auto" latinLnBrk="0" hangingPunct="1">
              <a:lnSpc>
                <a:spcPct val="100000"/>
              </a:lnSpc>
              <a:spcBef>
                <a:spcPts val="0"/>
              </a:spcBef>
              <a:spcAft>
                <a:spcPts val="0"/>
              </a:spcAft>
              <a:buClr>
                <a:schemeClr val="dk1"/>
              </a:buClr>
              <a:buSzPts val="5200"/>
              <a:buFont typeface="Arial"/>
              <a:buNone/>
              <a:tabLst/>
              <a:defRPr/>
            </a:pPr>
            <a:r>
              <a:rPr lang="es-ES" dirty="0"/>
              <a:t>Clic para añadir título</a:t>
            </a:r>
            <a:endParaRPr dirty="0"/>
          </a:p>
        </p:txBody>
      </p:sp>
      <p:sp>
        <p:nvSpPr>
          <p:cNvPr id="12" name="Google Shape;12;g115eca26dca_0_62"/>
          <p:cNvSpPr txBox="1">
            <a:spLocks noGrp="1"/>
          </p:cNvSpPr>
          <p:nvPr>
            <p:ph type="subTitle" idx="1" hasCustomPrompt="1"/>
          </p:nvPr>
        </p:nvSpPr>
        <p:spPr>
          <a:xfrm>
            <a:off x="228600" y="1828800"/>
            <a:ext cx="8686800" cy="2288289"/>
          </a:xfrm>
          <a:prstGeom prst="rect">
            <a:avLst/>
          </a:prstGeom>
          <a:noFill/>
          <a:ln>
            <a:noFill/>
          </a:ln>
        </p:spPr>
        <p:txBody>
          <a:bodyPr spcFirstLastPara="1" wrap="square" lIns="0" tIns="0" rIns="0" bIns="0" anchor="t" anchorCtr="0">
            <a:normAutofit/>
          </a:bodyPr>
          <a:lstStyle>
            <a:lvl1pPr lvl="0" algn="ctr">
              <a:lnSpc>
                <a:spcPct val="114000"/>
              </a:lnSpc>
              <a:spcBef>
                <a:spcPts val="0"/>
              </a:spcBef>
              <a:spcAft>
                <a:spcPts val="0"/>
              </a:spcAft>
              <a:buSzPts val="2800"/>
              <a:buNone/>
              <a:defRPr sz="2000">
                <a:solidFill>
                  <a:schemeClr val="dk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r>
              <a:rPr lang="es-ES" dirty="0"/>
              <a:t>Haga clic para agregar subtítulo</a:t>
            </a:r>
            <a:endParaRPr dirty="0"/>
          </a:p>
        </p:txBody>
      </p:sp>
      <p:sp>
        <p:nvSpPr>
          <p:cNvPr id="13" name="Google Shape;13;g115eca26dca_0_62"/>
          <p:cNvSpPr txBox="1">
            <a:spLocks noGrp="1"/>
          </p:cNvSpPr>
          <p:nvPr>
            <p:ph type="sldNum" idx="12"/>
          </p:nvPr>
        </p:nvSpPr>
        <p:spPr>
          <a:xfrm>
            <a:off x="228600" y="4866361"/>
            <a:ext cx="548700" cy="190455"/>
          </a:xfrm>
          <a:prstGeom prst="rect">
            <a:avLst/>
          </a:prstGeom>
          <a:noFill/>
          <a:ln>
            <a:noFill/>
          </a:ln>
        </p:spPr>
        <p:txBody>
          <a:bodyPr spcFirstLastPara="1" wrap="square" lIns="0" tIns="0" rIns="0" bIns="0" anchor="t" anchorCtr="0">
            <a:normAutofit/>
          </a:bodyPr>
          <a:lstStyle>
            <a:lvl1pPr marL="0" lvl="0" indent="0" algn="l">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1pPr>
            <a:lvl2pPr marL="0" lvl="1" indent="0" algn="l">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2pPr>
            <a:lvl3pPr marL="0" lvl="2" indent="0" algn="l">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3pPr>
            <a:lvl4pPr marL="0" lvl="3" indent="0" algn="l">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4pPr>
            <a:lvl5pPr marL="0" lvl="4" indent="0" algn="l">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5pPr>
            <a:lvl6pPr marL="0" lvl="5" indent="0" algn="l">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6pPr>
            <a:lvl7pPr marL="0" lvl="6" indent="0" algn="l">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7pPr>
            <a:lvl8pPr marL="0" lvl="7" indent="0" algn="l">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8pPr>
            <a:lvl9pPr marL="0" lvl="8" indent="0" algn="l">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7" name="Picture Placeholder 2">
            <a:extLst>
              <a:ext uri="{FF2B5EF4-FFF2-40B4-BE49-F238E27FC236}">
                <a16:creationId xmlns:a16="http://schemas.microsoft.com/office/drawing/2014/main" id="{AA934C06-D4A9-434E-A86F-E0056DE95613}"/>
              </a:ext>
            </a:extLst>
          </p:cNvPr>
          <p:cNvSpPr txBox="1">
            <a:spLocks/>
          </p:cNvSpPr>
          <p:nvPr userDrawn="1"/>
        </p:nvSpPr>
        <p:spPr>
          <a:xfrm>
            <a:off x="6872838" y="4398925"/>
            <a:ext cx="2042562" cy="657891"/>
          </a:xfrm>
          <a:prstGeom prst="rect">
            <a:avLst/>
          </a:prstGeom>
        </p:spPr>
        <p:txBody>
          <a:bodyPr anchor="ctr" anchorCtr="0">
            <a:normAutofit/>
          </a:bodyPr>
          <a:lstStyle>
            <a:defPPr marR="0" lvl="0" algn="l" rtl="0">
              <a:lnSpc>
                <a:spcPct val="100000"/>
              </a:lnSpc>
              <a:spcBef>
                <a:spcPts val="0"/>
              </a:spcBef>
              <a:spcAft>
                <a:spcPts val="0"/>
              </a:spcAft>
            </a:defPPr>
            <a:lvl1pPr marL="114300" marR="0" lvl="0" indent="0" algn="ctr" rtl="0">
              <a:lnSpc>
                <a:spcPct val="100000"/>
              </a:lnSpc>
              <a:spcBef>
                <a:spcPts val="0"/>
              </a:spcBef>
              <a:spcAft>
                <a:spcPts val="0"/>
              </a:spcAft>
              <a:buClr>
                <a:srgbClr val="000000"/>
              </a:buClr>
              <a:buFont typeface="Arial"/>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b="0" i="0" u="none" strike="noStrike" cap="none" dirty="0" err="1">
                <a:solidFill>
                  <a:srgbClr val="000000"/>
                </a:solidFill>
                <a:effectLst/>
                <a:latin typeface="Arial"/>
                <a:ea typeface="Arial"/>
                <a:cs typeface="Arial"/>
                <a:sym typeface="Arial"/>
              </a:rPr>
              <a:t>Insertar</a:t>
            </a:r>
            <a:r>
              <a:rPr lang="en-US" sz="1200" b="0" i="0" u="none" strike="noStrike" cap="none" dirty="0">
                <a:solidFill>
                  <a:srgbClr val="000000"/>
                </a:solidFill>
                <a:effectLst/>
                <a:latin typeface="Arial"/>
                <a:ea typeface="Arial"/>
                <a:cs typeface="Arial"/>
                <a:sym typeface="Arial"/>
              </a:rPr>
              <a:t> el Logo </a:t>
            </a:r>
            <a:r>
              <a:rPr lang="en-US" sz="1200" b="0" i="0" u="none" strike="noStrike" cap="none" dirty="0" err="1">
                <a:solidFill>
                  <a:srgbClr val="000000"/>
                </a:solidFill>
                <a:effectLst/>
                <a:latin typeface="Arial"/>
                <a:ea typeface="Arial"/>
                <a:cs typeface="Arial"/>
                <a:sym typeface="Arial"/>
              </a:rPr>
              <a:t>Aquí</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userDrawn="1">
  <p:cSld name="1_Title and Content">
    <p:spTree>
      <p:nvGrpSpPr>
        <p:cNvPr id="1" name="Shape 58"/>
        <p:cNvGrpSpPr/>
        <p:nvPr/>
      </p:nvGrpSpPr>
      <p:grpSpPr>
        <a:xfrm>
          <a:off x="0" y="0"/>
          <a:ext cx="0" cy="0"/>
          <a:chOff x="0" y="0"/>
          <a:chExt cx="0" cy="0"/>
        </a:xfrm>
      </p:grpSpPr>
      <p:sp>
        <p:nvSpPr>
          <p:cNvPr id="59" name="Google Shape;59;p34"/>
          <p:cNvSpPr txBox="1">
            <a:spLocks noGrp="1"/>
          </p:cNvSpPr>
          <p:nvPr>
            <p:ph type="ctrTitle" hasCustomPrompt="1"/>
          </p:nvPr>
        </p:nvSpPr>
        <p:spPr>
          <a:xfrm>
            <a:off x="228600" y="457200"/>
            <a:ext cx="8686800" cy="732503"/>
          </a:xfrm>
          <a:prstGeom prst="rect">
            <a:avLst/>
          </a:prstGeom>
          <a:noFill/>
          <a:ln>
            <a:noFill/>
          </a:ln>
        </p:spPr>
        <p:txBody>
          <a:bodyPr spcFirstLastPara="1" wrap="square" lIns="0" tIns="0" rIns="0" bIns="0" anchor="t" anchorCtr="0">
            <a:normAutofit/>
          </a:bodyPr>
          <a:lstStyle>
            <a:lvl1pPr marL="0" marR="0" lvl="0" indent="0" algn="ctr" defTabSz="914400" rtl="0" eaLnBrk="1" fontAlgn="auto" latinLnBrk="0" hangingPunct="1">
              <a:lnSpc>
                <a:spcPct val="100000"/>
              </a:lnSpc>
              <a:spcBef>
                <a:spcPts val="0"/>
              </a:spcBef>
              <a:spcAft>
                <a:spcPts val="0"/>
              </a:spcAft>
              <a:buClr>
                <a:schemeClr val="dk1"/>
              </a:buClr>
              <a:buSzPts val="5200"/>
              <a:buFont typeface="Arial"/>
              <a:buNone/>
              <a:tabLst/>
              <a:defRPr sz="3600">
                <a:solidFill>
                  <a:schemeClr val="dk2"/>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pPr marL="0" marR="0" lvl="0" indent="0" algn="ctr" defTabSz="914400" rtl="0" eaLnBrk="1" fontAlgn="auto" latinLnBrk="0" hangingPunct="1">
              <a:lnSpc>
                <a:spcPct val="100000"/>
              </a:lnSpc>
              <a:spcBef>
                <a:spcPts val="0"/>
              </a:spcBef>
              <a:spcAft>
                <a:spcPts val="0"/>
              </a:spcAft>
              <a:buClr>
                <a:schemeClr val="dk1"/>
              </a:buClr>
              <a:buSzPts val="5200"/>
              <a:buFont typeface="Arial"/>
              <a:buNone/>
              <a:tabLst/>
              <a:defRPr/>
            </a:pPr>
            <a:r>
              <a:rPr lang="es-ES" dirty="0"/>
              <a:t>Clic para añadir título</a:t>
            </a:r>
            <a:endParaRPr dirty="0"/>
          </a:p>
        </p:txBody>
      </p:sp>
      <p:sp>
        <p:nvSpPr>
          <p:cNvPr id="60" name="Google Shape;60;p34"/>
          <p:cNvSpPr txBox="1">
            <a:spLocks noGrp="1"/>
          </p:cNvSpPr>
          <p:nvPr>
            <p:ph type="sldNum" idx="12"/>
          </p:nvPr>
        </p:nvSpPr>
        <p:spPr>
          <a:xfrm>
            <a:off x="228600" y="4866361"/>
            <a:ext cx="548700" cy="190455"/>
          </a:xfrm>
          <a:prstGeom prst="rect">
            <a:avLst/>
          </a:prstGeom>
          <a:noFill/>
          <a:ln>
            <a:noFill/>
          </a:ln>
        </p:spPr>
        <p:txBody>
          <a:bodyPr spcFirstLastPara="1" wrap="square" lIns="0" tIns="0" rIns="0" bIns="0" anchor="t" anchorCtr="0">
            <a:normAutofit/>
          </a:bodyPr>
          <a:lstStyle>
            <a:lvl1pPr marL="0" lvl="0" indent="0" algn="l">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1pPr>
            <a:lvl2pPr marL="0" lvl="1" indent="0" algn="l">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2pPr>
            <a:lvl3pPr marL="0" lvl="2" indent="0" algn="l">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3pPr>
            <a:lvl4pPr marL="0" lvl="3" indent="0" algn="l">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4pPr>
            <a:lvl5pPr marL="0" lvl="4" indent="0" algn="l">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5pPr>
            <a:lvl6pPr marL="0" lvl="5" indent="0" algn="l">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6pPr>
            <a:lvl7pPr marL="0" lvl="6" indent="0" algn="l">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7pPr>
            <a:lvl8pPr marL="0" lvl="7" indent="0" algn="l">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8pPr>
            <a:lvl9pPr marL="0" lvl="8" indent="0" algn="l">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62" name="Google Shape;62;p34"/>
          <p:cNvSpPr>
            <a:spLocks noGrp="1"/>
          </p:cNvSpPr>
          <p:nvPr>
            <p:ph type="media" idx="3"/>
          </p:nvPr>
        </p:nvSpPr>
        <p:spPr>
          <a:xfrm>
            <a:off x="1620837" y="1189212"/>
            <a:ext cx="5902325" cy="3429000"/>
          </a:xfrm>
          <a:prstGeom prst="rect">
            <a:avLst/>
          </a:prstGeom>
          <a:noFill/>
          <a:ln>
            <a:noFill/>
          </a:ln>
        </p:spPr>
        <p:txBody>
          <a:bodyPr spcFirstLastPara="1" wrap="square" lIns="91425" tIns="91425" rIns="91425" bIns="91425" anchor="t" anchorCtr="0">
            <a:normAutofit/>
          </a:bodyPr>
          <a:lstStyle>
            <a:lvl1pPr marR="0" lvl="0" algn="ctr" rtl="0">
              <a:lnSpc>
                <a:spcPct val="115000"/>
              </a:lnSpc>
              <a:spcBef>
                <a:spcPts val="0"/>
              </a:spcBef>
              <a:spcAft>
                <a:spcPts val="0"/>
              </a:spcAft>
              <a:buClr>
                <a:schemeClr val="dk2"/>
              </a:buClr>
              <a:buSzPts val="1800"/>
              <a:buFont typeface="Noto Sans Symbols"/>
              <a:buNone/>
              <a:defRPr sz="1800" b="0" i="0" u="none" strike="noStrike" cap="none">
                <a:solidFill>
                  <a:schemeClr val="dk1"/>
                </a:solidFill>
                <a:latin typeface="Arial"/>
                <a:ea typeface="Arial"/>
                <a:cs typeface="Arial"/>
                <a:sym typeface="Arial"/>
              </a:defRPr>
            </a:lvl1pPr>
            <a:lvl2pPr marR="0" lvl="1"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R="0" lvl="2"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R="0" lvl="3"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R="0" lvl="4"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R="0" lvl="5"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R="0" lvl="6"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R="0" lvl="7"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R="0" lvl="8"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6" name="Picture Placeholder 2">
            <a:extLst>
              <a:ext uri="{FF2B5EF4-FFF2-40B4-BE49-F238E27FC236}">
                <a16:creationId xmlns:a16="http://schemas.microsoft.com/office/drawing/2014/main" id="{57A94EBD-1087-5245-BE13-54D718DD2468}"/>
              </a:ext>
            </a:extLst>
          </p:cNvPr>
          <p:cNvSpPr txBox="1">
            <a:spLocks/>
          </p:cNvSpPr>
          <p:nvPr userDrawn="1"/>
        </p:nvSpPr>
        <p:spPr>
          <a:xfrm>
            <a:off x="6872838" y="4398925"/>
            <a:ext cx="2042562" cy="657891"/>
          </a:xfrm>
          <a:prstGeom prst="rect">
            <a:avLst/>
          </a:prstGeom>
        </p:spPr>
        <p:txBody>
          <a:bodyPr anchor="ctr" anchorCtr="0">
            <a:normAutofit/>
          </a:bodyPr>
          <a:lstStyle>
            <a:defPPr marR="0" lvl="0" algn="l" rtl="0">
              <a:lnSpc>
                <a:spcPct val="100000"/>
              </a:lnSpc>
              <a:spcBef>
                <a:spcPts val="0"/>
              </a:spcBef>
              <a:spcAft>
                <a:spcPts val="0"/>
              </a:spcAft>
            </a:defPPr>
            <a:lvl1pPr marL="114300" marR="0" lvl="0" indent="0" algn="ctr" rtl="0">
              <a:lnSpc>
                <a:spcPct val="100000"/>
              </a:lnSpc>
              <a:spcBef>
                <a:spcPts val="0"/>
              </a:spcBef>
              <a:spcAft>
                <a:spcPts val="0"/>
              </a:spcAft>
              <a:buClr>
                <a:srgbClr val="000000"/>
              </a:buClr>
              <a:buFont typeface="Arial"/>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b="0" i="0" u="none" strike="noStrike" cap="none" dirty="0" err="1">
                <a:solidFill>
                  <a:srgbClr val="000000"/>
                </a:solidFill>
                <a:effectLst/>
                <a:latin typeface="Arial"/>
                <a:ea typeface="Arial"/>
                <a:cs typeface="Arial"/>
                <a:sym typeface="Arial"/>
              </a:rPr>
              <a:t>Insertar</a:t>
            </a:r>
            <a:r>
              <a:rPr lang="en-US" sz="1200" b="0" i="0" u="none" strike="noStrike" cap="none" dirty="0">
                <a:solidFill>
                  <a:srgbClr val="000000"/>
                </a:solidFill>
                <a:effectLst/>
                <a:latin typeface="Arial"/>
                <a:ea typeface="Arial"/>
                <a:cs typeface="Arial"/>
                <a:sym typeface="Arial"/>
              </a:rPr>
              <a:t> el Logo </a:t>
            </a:r>
            <a:r>
              <a:rPr lang="en-US" sz="1200" b="0" i="0" u="none" strike="noStrike" cap="none" dirty="0" err="1">
                <a:solidFill>
                  <a:srgbClr val="000000"/>
                </a:solidFill>
                <a:effectLst/>
                <a:latin typeface="Arial"/>
                <a:ea typeface="Arial"/>
                <a:cs typeface="Arial"/>
                <a:sym typeface="Arial"/>
              </a:rPr>
              <a:t>Aquí</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userDrawn="1">
  <p:cSld name="Title and body gray background">
    <p:spTree>
      <p:nvGrpSpPr>
        <p:cNvPr id="1" name="Shape 63"/>
        <p:cNvGrpSpPr/>
        <p:nvPr/>
      </p:nvGrpSpPr>
      <p:grpSpPr>
        <a:xfrm>
          <a:off x="0" y="0"/>
          <a:ext cx="0" cy="0"/>
          <a:chOff x="0" y="0"/>
          <a:chExt cx="0" cy="0"/>
        </a:xfrm>
      </p:grpSpPr>
      <p:sp>
        <p:nvSpPr>
          <p:cNvPr id="64" name="Google Shape;64;p35"/>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35"/>
          <p:cNvSpPr txBox="1">
            <a:spLocks noGrp="1"/>
          </p:cNvSpPr>
          <p:nvPr>
            <p:ph type="title" hasCustomPrompt="1"/>
          </p:nvPr>
        </p:nvSpPr>
        <p:spPr>
          <a:xfrm>
            <a:off x="228600" y="457200"/>
            <a:ext cx="4167188" cy="572700"/>
          </a:xfrm>
          <a:prstGeom prst="rect">
            <a:avLst/>
          </a:prstGeom>
          <a:noFill/>
          <a:ln>
            <a:noFill/>
          </a:ln>
        </p:spPr>
        <p:txBody>
          <a:bodyPr spcFirstLastPara="1" wrap="square" lIns="0" tIns="0" rIns="0" bIns="0" anchor="t" anchorCtr="0">
            <a:normAutofit/>
          </a:bodyPr>
          <a:lstStyle>
            <a:lvl1pPr marL="0" marR="0" lvl="0" indent="0" algn="ctr" defTabSz="914400" rtl="0" eaLnBrk="1" fontAlgn="auto" latinLnBrk="0" hangingPunct="1">
              <a:lnSpc>
                <a:spcPct val="100000"/>
              </a:lnSpc>
              <a:spcBef>
                <a:spcPts val="0"/>
              </a:spcBef>
              <a:spcAft>
                <a:spcPts val="0"/>
              </a:spcAft>
              <a:buClr>
                <a:schemeClr val="dk1"/>
              </a:buClr>
              <a:buSzPts val="2800"/>
              <a:buFont typeface="Arial"/>
              <a:buNone/>
              <a:tabLst/>
              <a:defRPr sz="3200">
                <a:solidFill>
                  <a:schemeClr val="dk2"/>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pPr marL="0" marR="0" lvl="0" indent="0" algn="ctr" defTabSz="914400" rtl="0" eaLnBrk="1" fontAlgn="auto" latinLnBrk="0" hangingPunct="1">
              <a:lnSpc>
                <a:spcPct val="100000"/>
              </a:lnSpc>
              <a:spcBef>
                <a:spcPts val="0"/>
              </a:spcBef>
              <a:spcAft>
                <a:spcPts val="0"/>
              </a:spcAft>
              <a:buClr>
                <a:schemeClr val="dk1"/>
              </a:buClr>
              <a:buSzPts val="2800"/>
              <a:buFont typeface="Arial"/>
              <a:buNone/>
              <a:tabLst/>
              <a:defRPr/>
            </a:pPr>
            <a:r>
              <a:rPr lang="es-ES" dirty="0"/>
              <a:t>Clic para añadir título</a:t>
            </a:r>
            <a:endParaRPr dirty="0"/>
          </a:p>
        </p:txBody>
      </p:sp>
      <p:sp>
        <p:nvSpPr>
          <p:cNvPr id="66" name="Google Shape;66;p35"/>
          <p:cNvSpPr txBox="1">
            <a:spLocks noGrp="1"/>
          </p:cNvSpPr>
          <p:nvPr>
            <p:ph type="body" idx="1" hasCustomPrompt="1"/>
          </p:nvPr>
        </p:nvSpPr>
        <p:spPr>
          <a:xfrm>
            <a:off x="4758812" y="457200"/>
            <a:ext cx="4156587" cy="4111675"/>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Font typeface="Noto Sans Symbols"/>
              <a:buChar char="▪"/>
              <a:defRPr>
                <a:solidFill>
                  <a:schemeClr val="dk1"/>
                </a:solidFill>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r>
              <a:rPr lang="es-ES" dirty="0"/>
              <a:t>Haga clic para agregar texto</a:t>
            </a:r>
            <a:endParaRPr dirty="0"/>
          </a:p>
        </p:txBody>
      </p:sp>
      <p:sp>
        <p:nvSpPr>
          <p:cNvPr id="67" name="Google Shape;67;p35"/>
          <p:cNvSpPr txBox="1">
            <a:spLocks noGrp="1"/>
          </p:cNvSpPr>
          <p:nvPr>
            <p:ph type="sldNum" idx="12"/>
          </p:nvPr>
        </p:nvSpPr>
        <p:spPr>
          <a:xfrm>
            <a:off x="311700" y="4866361"/>
            <a:ext cx="548700" cy="190455"/>
          </a:xfrm>
          <a:prstGeom prst="rect">
            <a:avLst/>
          </a:prstGeom>
          <a:noFill/>
          <a:ln>
            <a:noFill/>
          </a:ln>
        </p:spPr>
        <p:txBody>
          <a:bodyPr spcFirstLastPara="1" wrap="square" lIns="0" tIns="0" rIns="0" bIns="0" anchor="t" anchorCtr="0">
            <a:normAutofit/>
          </a:bodyPr>
          <a:lstStyle>
            <a:lvl1pPr marL="0" lvl="0" indent="0" algn="l">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1pPr>
            <a:lvl2pPr marL="0" lvl="1" indent="0" algn="l">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2pPr>
            <a:lvl3pPr marL="0" lvl="2" indent="0" algn="l">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3pPr>
            <a:lvl4pPr marL="0" lvl="3" indent="0" algn="l">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4pPr>
            <a:lvl5pPr marL="0" lvl="4" indent="0" algn="l">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5pPr>
            <a:lvl6pPr marL="0" lvl="5" indent="0" algn="l">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6pPr>
            <a:lvl7pPr marL="0" lvl="6" indent="0" algn="l">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7pPr>
            <a:lvl8pPr marL="0" lvl="7" indent="0" algn="l">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8pPr>
            <a:lvl9pPr marL="0" lvl="8" indent="0" algn="l">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68" name="Google Shape;68;p35"/>
          <p:cNvSpPr>
            <a:spLocks noGrp="1"/>
          </p:cNvSpPr>
          <p:nvPr>
            <p:ph type="pic" idx="2" hasCustomPrompt="1"/>
          </p:nvPr>
        </p:nvSpPr>
        <p:spPr>
          <a:xfrm>
            <a:off x="228600" y="1152476"/>
            <a:ext cx="4167188" cy="3416400"/>
          </a:xfrm>
          <a:prstGeom prst="rect">
            <a:avLst/>
          </a:prstGeom>
          <a:noFill/>
          <a:ln>
            <a:noFill/>
          </a:ln>
        </p:spPr>
        <p:txBody>
          <a:bodyPr/>
          <a:lstStyle>
            <a:lvl1pPr marL="114300" indent="0" algn="ctr">
              <a:buFontTx/>
              <a:buNone/>
              <a:defRPr/>
            </a:lvl1pPr>
          </a:lstStyle>
          <a:p>
            <a:r>
              <a:rPr lang="es-ES" dirty="0"/>
              <a:t>imagen</a:t>
            </a:r>
            <a:endParaRPr lang="en-US" dirty="0"/>
          </a:p>
        </p:txBody>
      </p:sp>
      <p:sp>
        <p:nvSpPr>
          <p:cNvPr id="8" name="Picture Placeholder 2">
            <a:extLst>
              <a:ext uri="{FF2B5EF4-FFF2-40B4-BE49-F238E27FC236}">
                <a16:creationId xmlns:a16="http://schemas.microsoft.com/office/drawing/2014/main" id="{10C860AB-CD82-B84F-B8B0-B6B200AEC4D3}"/>
              </a:ext>
            </a:extLst>
          </p:cNvPr>
          <p:cNvSpPr txBox="1">
            <a:spLocks/>
          </p:cNvSpPr>
          <p:nvPr userDrawn="1"/>
        </p:nvSpPr>
        <p:spPr>
          <a:xfrm>
            <a:off x="6872838" y="4398925"/>
            <a:ext cx="2042562" cy="657891"/>
          </a:xfrm>
          <a:prstGeom prst="rect">
            <a:avLst/>
          </a:prstGeom>
        </p:spPr>
        <p:txBody>
          <a:bodyPr anchor="ctr" anchorCtr="0">
            <a:normAutofit/>
          </a:bodyPr>
          <a:lstStyle>
            <a:defPPr marR="0" lvl="0" algn="l" rtl="0">
              <a:lnSpc>
                <a:spcPct val="100000"/>
              </a:lnSpc>
              <a:spcBef>
                <a:spcPts val="0"/>
              </a:spcBef>
              <a:spcAft>
                <a:spcPts val="0"/>
              </a:spcAft>
            </a:defPPr>
            <a:lvl1pPr marL="114300" marR="0" lvl="0" indent="0" algn="ctr" rtl="0">
              <a:lnSpc>
                <a:spcPct val="100000"/>
              </a:lnSpc>
              <a:spcBef>
                <a:spcPts val="0"/>
              </a:spcBef>
              <a:spcAft>
                <a:spcPts val="0"/>
              </a:spcAft>
              <a:buClr>
                <a:srgbClr val="000000"/>
              </a:buClr>
              <a:buFont typeface="Arial"/>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b="0" i="0" u="none" strike="noStrike" cap="none" dirty="0" err="1">
                <a:solidFill>
                  <a:srgbClr val="000000"/>
                </a:solidFill>
                <a:effectLst/>
                <a:latin typeface="Arial"/>
                <a:ea typeface="Arial"/>
                <a:cs typeface="Arial"/>
                <a:sym typeface="Arial"/>
              </a:rPr>
              <a:t>Insertar</a:t>
            </a:r>
            <a:r>
              <a:rPr lang="en-US" sz="1200" b="0" i="0" u="none" strike="noStrike" cap="none" dirty="0">
                <a:solidFill>
                  <a:srgbClr val="000000"/>
                </a:solidFill>
                <a:effectLst/>
                <a:latin typeface="Arial"/>
                <a:ea typeface="Arial"/>
                <a:cs typeface="Arial"/>
                <a:sym typeface="Arial"/>
              </a:rPr>
              <a:t> el Logo </a:t>
            </a:r>
            <a:r>
              <a:rPr lang="en-US" sz="1200" b="0" i="0" u="none" strike="noStrike" cap="none" dirty="0" err="1">
                <a:solidFill>
                  <a:srgbClr val="000000"/>
                </a:solidFill>
                <a:effectLst/>
                <a:latin typeface="Arial"/>
                <a:ea typeface="Arial"/>
                <a:cs typeface="Arial"/>
                <a:sym typeface="Arial"/>
              </a:rPr>
              <a:t>Aquí</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userDrawn="1">
  <p:cSld name="Title and two columns">
    <p:spTree>
      <p:nvGrpSpPr>
        <p:cNvPr id="1" name="Shape 70"/>
        <p:cNvGrpSpPr/>
        <p:nvPr/>
      </p:nvGrpSpPr>
      <p:grpSpPr>
        <a:xfrm>
          <a:off x="0" y="0"/>
          <a:ext cx="0" cy="0"/>
          <a:chOff x="0" y="0"/>
          <a:chExt cx="0" cy="0"/>
        </a:xfrm>
      </p:grpSpPr>
      <p:sp>
        <p:nvSpPr>
          <p:cNvPr id="71" name="Google Shape;71;g115eca26dca_0_73"/>
          <p:cNvSpPr txBox="1">
            <a:spLocks noGrp="1"/>
          </p:cNvSpPr>
          <p:nvPr>
            <p:ph type="title" hasCustomPrompt="1"/>
          </p:nvPr>
        </p:nvSpPr>
        <p:spPr>
          <a:xfrm>
            <a:off x="228600" y="457200"/>
            <a:ext cx="8686800" cy="572700"/>
          </a:xfrm>
          <a:prstGeom prst="rect">
            <a:avLst/>
          </a:prstGeom>
          <a:noFill/>
          <a:ln>
            <a:noFill/>
          </a:ln>
        </p:spPr>
        <p:txBody>
          <a:bodyPr spcFirstLastPara="1" wrap="square" lIns="0" tIns="0" rIns="0" bIns="0" anchor="t" anchorCtr="0">
            <a:normAutofit/>
          </a:bodyPr>
          <a:lstStyle>
            <a:lvl1pPr marL="0" marR="0" lvl="0" indent="0" algn="ctr" defTabSz="914400" rtl="0" eaLnBrk="1" fontAlgn="auto" latinLnBrk="0" hangingPunct="1">
              <a:lnSpc>
                <a:spcPct val="100000"/>
              </a:lnSpc>
              <a:spcBef>
                <a:spcPts val="0"/>
              </a:spcBef>
              <a:spcAft>
                <a:spcPts val="0"/>
              </a:spcAft>
              <a:buClr>
                <a:schemeClr val="dk1"/>
              </a:buClr>
              <a:buSzPts val="2800"/>
              <a:buFont typeface="Arial"/>
              <a:buNone/>
              <a:tabLst/>
              <a:defRPr sz="3600">
                <a:solidFill>
                  <a:schemeClr val="dk2"/>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pPr marL="0" marR="0" lvl="0" indent="0" algn="ctr" defTabSz="914400" rtl="0" eaLnBrk="1" fontAlgn="auto" latinLnBrk="0" hangingPunct="1">
              <a:lnSpc>
                <a:spcPct val="100000"/>
              </a:lnSpc>
              <a:spcBef>
                <a:spcPts val="0"/>
              </a:spcBef>
              <a:spcAft>
                <a:spcPts val="0"/>
              </a:spcAft>
              <a:buClr>
                <a:schemeClr val="dk1"/>
              </a:buClr>
              <a:buSzPts val="2800"/>
              <a:buFont typeface="Arial"/>
              <a:buNone/>
              <a:tabLst/>
              <a:defRPr/>
            </a:pPr>
            <a:r>
              <a:rPr lang="es-ES" dirty="0"/>
              <a:t>Clic para añadir título</a:t>
            </a:r>
            <a:endParaRPr dirty="0"/>
          </a:p>
        </p:txBody>
      </p:sp>
      <p:sp>
        <p:nvSpPr>
          <p:cNvPr id="72" name="Google Shape;72;g115eca26dca_0_73"/>
          <p:cNvSpPr txBox="1">
            <a:spLocks noGrp="1"/>
          </p:cNvSpPr>
          <p:nvPr>
            <p:ph type="body" idx="1" hasCustomPrompt="1"/>
          </p:nvPr>
        </p:nvSpPr>
        <p:spPr>
          <a:xfrm>
            <a:off x="4572000" y="1152475"/>
            <a:ext cx="43434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Font typeface="Noto Sans Symbols"/>
              <a:buChar char="▪"/>
              <a:defRPr>
                <a:solidFill>
                  <a:schemeClr val="dk1"/>
                </a:solidFill>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r>
              <a:rPr lang="es-ES" dirty="0"/>
              <a:t>Haga clic para agregar texto</a:t>
            </a:r>
            <a:endParaRPr dirty="0"/>
          </a:p>
        </p:txBody>
      </p:sp>
      <p:sp>
        <p:nvSpPr>
          <p:cNvPr id="73" name="Google Shape;73;g115eca26dca_0_73"/>
          <p:cNvSpPr txBox="1">
            <a:spLocks noGrp="1"/>
          </p:cNvSpPr>
          <p:nvPr>
            <p:ph type="sldNum" idx="12"/>
          </p:nvPr>
        </p:nvSpPr>
        <p:spPr>
          <a:xfrm>
            <a:off x="311700" y="4866361"/>
            <a:ext cx="548700" cy="190455"/>
          </a:xfrm>
          <a:prstGeom prst="rect">
            <a:avLst/>
          </a:prstGeom>
          <a:noFill/>
          <a:ln>
            <a:noFill/>
          </a:ln>
        </p:spPr>
        <p:txBody>
          <a:bodyPr spcFirstLastPara="1" wrap="square" lIns="0" tIns="0" rIns="0" bIns="0" anchor="t" anchorCtr="0">
            <a:normAutofit/>
          </a:bodyPr>
          <a:lstStyle>
            <a:lvl1pPr marL="0" lvl="0" indent="0" algn="l">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1pPr>
            <a:lvl2pPr marL="0" lvl="1" indent="0" algn="l">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2pPr>
            <a:lvl3pPr marL="0" lvl="2" indent="0" algn="l">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3pPr>
            <a:lvl4pPr marL="0" lvl="3" indent="0" algn="l">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4pPr>
            <a:lvl5pPr marL="0" lvl="4" indent="0" algn="l">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5pPr>
            <a:lvl6pPr marL="0" lvl="5" indent="0" algn="l">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6pPr>
            <a:lvl7pPr marL="0" lvl="6" indent="0" algn="l">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7pPr>
            <a:lvl8pPr marL="0" lvl="7" indent="0" algn="l">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8pPr>
            <a:lvl9pPr marL="0" lvl="8" indent="0" algn="l">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75" name="Google Shape;75;g115eca26dca_0_73"/>
          <p:cNvSpPr txBox="1">
            <a:spLocks noGrp="1"/>
          </p:cNvSpPr>
          <p:nvPr>
            <p:ph type="body" idx="3" hasCustomPrompt="1"/>
          </p:nvPr>
        </p:nvSpPr>
        <p:spPr>
          <a:xfrm>
            <a:off x="226142" y="1152475"/>
            <a:ext cx="43434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Font typeface="Noto Sans Symbols"/>
              <a:buChar char="▪"/>
              <a:defRPr>
                <a:solidFill>
                  <a:schemeClr val="dk1"/>
                </a:solidFill>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r>
              <a:rPr lang="es-ES" dirty="0"/>
              <a:t>Haga clic para agregar texto</a:t>
            </a:r>
            <a:endParaRPr dirty="0"/>
          </a:p>
        </p:txBody>
      </p:sp>
      <p:sp>
        <p:nvSpPr>
          <p:cNvPr id="7" name="Picture Placeholder 2">
            <a:extLst>
              <a:ext uri="{FF2B5EF4-FFF2-40B4-BE49-F238E27FC236}">
                <a16:creationId xmlns:a16="http://schemas.microsoft.com/office/drawing/2014/main" id="{96D85A17-B85A-3841-B5A8-052DE329DF6D}"/>
              </a:ext>
            </a:extLst>
          </p:cNvPr>
          <p:cNvSpPr txBox="1">
            <a:spLocks/>
          </p:cNvSpPr>
          <p:nvPr userDrawn="1"/>
        </p:nvSpPr>
        <p:spPr>
          <a:xfrm>
            <a:off x="6872838" y="4398925"/>
            <a:ext cx="2042562" cy="657891"/>
          </a:xfrm>
          <a:prstGeom prst="rect">
            <a:avLst/>
          </a:prstGeom>
        </p:spPr>
        <p:txBody>
          <a:bodyPr anchor="ctr" anchorCtr="0">
            <a:normAutofit/>
          </a:bodyPr>
          <a:lstStyle>
            <a:defPPr marR="0" lvl="0" algn="l" rtl="0">
              <a:lnSpc>
                <a:spcPct val="100000"/>
              </a:lnSpc>
              <a:spcBef>
                <a:spcPts val="0"/>
              </a:spcBef>
              <a:spcAft>
                <a:spcPts val="0"/>
              </a:spcAft>
            </a:defPPr>
            <a:lvl1pPr marL="114300" marR="0" lvl="0" indent="0" algn="ctr" rtl="0">
              <a:lnSpc>
                <a:spcPct val="100000"/>
              </a:lnSpc>
              <a:spcBef>
                <a:spcPts val="0"/>
              </a:spcBef>
              <a:spcAft>
                <a:spcPts val="0"/>
              </a:spcAft>
              <a:buClr>
                <a:srgbClr val="000000"/>
              </a:buClr>
              <a:buFont typeface="Arial"/>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b="0" i="0" u="none" strike="noStrike" cap="none" dirty="0" err="1">
                <a:solidFill>
                  <a:srgbClr val="000000"/>
                </a:solidFill>
                <a:effectLst/>
                <a:latin typeface="Arial"/>
                <a:ea typeface="Arial"/>
                <a:cs typeface="Arial"/>
                <a:sym typeface="Arial"/>
              </a:rPr>
              <a:t>Insertar</a:t>
            </a:r>
            <a:r>
              <a:rPr lang="en-US" sz="1200" b="0" i="0" u="none" strike="noStrike" cap="none" dirty="0">
                <a:solidFill>
                  <a:srgbClr val="000000"/>
                </a:solidFill>
                <a:effectLst/>
                <a:latin typeface="Arial"/>
                <a:ea typeface="Arial"/>
                <a:cs typeface="Arial"/>
                <a:sym typeface="Arial"/>
              </a:rPr>
              <a:t> el Logo </a:t>
            </a:r>
            <a:r>
              <a:rPr lang="en-US" sz="1200" b="0" i="0" u="none" strike="noStrike" cap="none" dirty="0" err="1">
                <a:solidFill>
                  <a:srgbClr val="000000"/>
                </a:solidFill>
                <a:effectLst/>
                <a:latin typeface="Arial"/>
                <a:ea typeface="Arial"/>
                <a:cs typeface="Arial"/>
                <a:sym typeface="Arial"/>
              </a:rPr>
              <a:t>Aquí</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g115eca26dca_0_10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Question" userDrawn="1">
  <p:cSld name="Image and text">
    <p:spTree>
      <p:nvGrpSpPr>
        <p:cNvPr id="1" name="Shape 17"/>
        <p:cNvGrpSpPr/>
        <p:nvPr/>
      </p:nvGrpSpPr>
      <p:grpSpPr>
        <a:xfrm>
          <a:off x="0" y="0"/>
          <a:ext cx="0" cy="0"/>
          <a:chOff x="0" y="0"/>
          <a:chExt cx="0" cy="0"/>
        </a:xfrm>
      </p:grpSpPr>
      <p:sp>
        <p:nvSpPr>
          <p:cNvPr id="18" name="Google Shape;18;p31"/>
          <p:cNvSpPr/>
          <p:nvPr/>
        </p:nvSpPr>
        <p:spPr>
          <a:xfrm>
            <a:off x="0" y="0"/>
            <a:ext cx="4572000" cy="51435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9" name="Google Shape;19;p31"/>
          <p:cNvSpPr txBox="1">
            <a:spLocks noGrp="1"/>
          </p:cNvSpPr>
          <p:nvPr>
            <p:ph type="body" idx="1" hasCustomPrompt="1"/>
          </p:nvPr>
        </p:nvSpPr>
        <p:spPr>
          <a:xfrm>
            <a:off x="5029200" y="265176"/>
            <a:ext cx="3886200" cy="4601497"/>
          </a:xfrm>
          <a:prstGeom prst="rect">
            <a:avLst/>
          </a:prstGeom>
          <a:noFill/>
          <a:ln>
            <a:noFill/>
          </a:ln>
        </p:spPr>
        <p:txBody>
          <a:bodyPr spcFirstLastPara="1" wrap="square" lIns="91425" tIns="45700" rIns="91425" bIns="45700" anchor="ctr" anchorCtr="0">
            <a:noAutofit/>
          </a:bodyPr>
          <a:lstStyle>
            <a:lvl1pPr marL="114300" marR="0" lvl="0" indent="0" algn="l" defTabSz="914400" rtl="0" eaLnBrk="1" fontAlgn="auto" latinLnBrk="0" hangingPunct="1">
              <a:lnSpc>
                <a:spcPct val="90000"/>
              </a:lnSpc>
              <a:spcBef>
                <a:spcPts val="1000"/>
              </a:spcBef>
              <a:spcAft>
                <a:spcPts val="0"/>
              </a:spcAft>
              <a:buClr>
                <a:schemeClr val="dk1"/>
              </a:buClr>
              <a:buSzPts val="1800"/>
              <a:buFont typeface="Noto Sans Symbols"/>
              <a:buNone/>
              <a:tabLst/>
              <a:defRPr>
                <a:solidFill>
                  <a:schemeClr val="dk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marL="457200" marR="0" lvl="0" indent="-342900" algn="l" defTabSz="914400" rtl="0" eaLnBrk="1" fontAlgn="auto" latinLnBrk="0" hangingPunct="1">
              <a:lnSpc>
                <a:spcPct val="90000"/>
              </a:lnSpc>
              <a:spcBef>
                <a:spcPts val="1000"/>
              </a:spcBef>
              <a:spcAft>
                <a:spcPts val="0"/>
              </a:spcAft>
              <a:buClr>
                <a:schemeClr val="dk1"/>
              </a:buClr>
              <a:buSzPts val="1800"/>
              <a:buFont typeface="Noto Sans Symbols"/>
              <a:buChar char="▪"/>
              <a:tabLst/>
              <a:defRPr/>
            </a:pPr>
            <a:r>
              <a:rPr lang="es-ES" dirty="0"/>
              <a:t>Haga clic para agregar texto</a:t>
            </a:r>
          </a:p>
        </p:txBody>
      </p:sp>
      <p:sp>
        <p:nvSpPr>
          <p:cNvPr id="20" name="Google Shape;20;p31"/>
          <p:cNvSpPr>
            <a:spLocks noGrp="1"/>
          </p:cNvSpPr>
          <p:nvPr>
            <p:ph type="pic" idx="2"/>
          </p:nvPr>
        </p:nvSpPr>
        <p:spPr>
          <a:xfrm>
            <a:off x="0" y="0"/>
            <a:ext cx="4572000" cy="5143500"/>
          </a:xfrm>
          <a:prstGeom prst="rect">
            <a:avLst/>
          </a:prstGeom>
          <a:noFill/>
          <a:ln>
            <a:noFill/>
          </a:ln>
        </p:spPr>
      </p:sp>
      <p:sp>
        <p:nvSpPr>
          <p:cNvPr id="6" name="Picture Placeholder 2">
            <a:extLst>
              <a:ext uri="{FF2B5EF4-FFF2-40B4-BE49-F238E27FC236}">
                <a16:creationId xmlns:a16="http://schemas.microsoft.com/office/drawing/2014/main" id="{444ED1E0-33D1-8B47-8201-F2AB151F4CC8}"/>
              </a:ext>
            </a:extLst>
          </p:cNvPr>
          <p:cNvSpPr txBox="1">
            <a:spLocks/>
          </p:cNvSpPr>
          <p:nvPr userDrawn="1"/>
        </p:nvSpPr>
        <p:spPr>
          <a:xfrm>
            <a:off x="6872838" y="4398925"/>
            <a:ext cx="2042562" cy="657891"/>
          </a:xfrm>
          <a:prstGeom prst="rect">
            <a:avLst/>
          </a:prstGeom>
        </p:spPr>
        <p:txBody>
          <a:bodyPr anchor="ctr" anchorCtr="0">
            <a:normAutofit/>
          </a:bodyPr>
          <a:lstStyle>
            <a:defPPr marR="0" lvl="0" algn="l" rtl="0">
              <a:lnSpc>
                <a:spcPct val="100000"/>
              </a:lnSpc>
              <a:spcBef>
                <a:spcPts val="0"/>
              </a:spcBef>
              <a:spcAft>
                <a:spcPts val="0"/>
              </a:spcAft>
            </a:defPPr>
            <a:lvl1pPr marL="114300" marR="0" lvl="0" indent="0" algn="ctr" rtl="0">
              <a:lnSpc>
                <a:spcPct val="100000"/>
              </a:lnSpc>
              <a:spcBef>
                <a:spcPts val="0"/>
              </a:spcBef>
              <a:spcAft>
                <a:spcPts val="0"/>
              </a:spcAft>
              <a:buClr>
                <a:srgbClr val="000000"/>
              </a:buClr>
              <a:buFont typeface="Arial"/>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b="0" i="0" u="none" strike="noStrike" cap="none" dirty="0" err="1">
                <a:solidFill>
                  <a:srgbClr val="000000"/>
                </a:solidFill>
                <a:effectLst/>
                <a:latin typeface="Arial"/>
                <a:ea typeface="Arial"/>
                <a:cs typeface="Arial"/>
                <a:sym typeface="Arial"/>
              </a:rPr>
              <a:t>Insertar</a:t>
            </a:r>
            <a:r>
              <a:rPr lang="en-US" sz="1200" b="0" i="0" u="none" strike="noStrike" cap="none" dirty="0">
                <a:solidFill>
                  <a:srgbClr val="000000"/>
                </a:solidFill>
                <a:effectLst/>
                <a:latin typeface="Arial"/>
                <a:ea typeface="Arial"/>
                <a:cs typeface="Arial"/>
                <a:sym typeface="Arial"/>
              </a:rPr>
              <a:t> el Logo </a:t>
            </a:r>
            <a:r>
              <a:rPr lang="en-US" sz="1200" b="0" i="0" u="none" strike="noStrike" cap="none" dirty="0" err="1">
                <a:solidFill>
                  <a:srgbClr val="000000"/>
                </a:solidFill>
                <a:effectLst/>
                <a:latin typeface="Arial"/>
                <a:ea typeface="Arial"/>
                <a:cs typeface="Arial"/>
                <a:sym typeface="Arial"/>
              </a:rPr>
              <a:t>Aquí</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userDrawn="1">
  <p:cSld name="Content and picture">
    <p:spTree>
      <p:nvGrpSpPr>
        <p:cNvPr id="1" name="Shape 22"/>
        <p:cNvGrpSpPr/>
        <p:nvPr/>
      </p:nvGrpSpPr>
      <p:grpSpPr>
        <a:xfrm>
          <a:off x="0" y="0"/>
          <a:ext cx="0" cy="0"/>
          <a:chOff x="0" y="0"/>
          <a:chExt cx="0" cy="0"/>
        </a:xfrm>
      </p:grpSpPr>
      <p:sp>
        <p:nvSpPr>
          <p:cNvPr id="23" name="Google Shape;23;g115eca26dca_0_69"/>
          <p:cNvSpPr txBox="1">
            <a:spLocks noGrp="1"/>
          </p:cNvSpPr>
          <p:nvPr>
            <p:ph type="title" hasCustomPrompt="1"/>
          </p:nvPr>
        </p:nvSpPr>
        <p:spPr>
          <a:xfrm>
            <a:off x="228600" y="457200"/>
            <a:ext cx="8686800" cy="572700"/>
          </a:xfrm>
          <a:prstGeom prst="rect">
            <a:avLst/>
          </a:prstGeom>
          <a:noFill/>
          <a:ln>
            <a:noFill/>
          </a:ln>
        </p:spPr>
        <p:txBody>
          <a:bodyPr spcFirstLastPara="1" wrap="square" lIns="0" tIns="0" rIns="0" bIns="0" anchor="t" anchorCtr="0">
            <a:normAutofit/>
          </a:bodyPr>
          <a:lstStyle>
            <a:lvl1pPr marL="0" marR="0" lvl="0" indent="0" algn="ctr" defTabSz="914400" rtl="0" eaLnBrk="1" fontAlgn="auto" latinLnBrk="0" hangingPunct="1">
              <a:lnSpc>
                <a:spcPct val="100000"/>
              </a:lnSpc>
              <a:spcBef>
                <a:spcPts val="0"/>
              </a:spcBef>
              <a:spcAft>
                <a:spcPts val="0"/>
              </a:spcAft>
              <a:buClr>
                <a:schemeClr val="dk1"/>
              </a:buClr>
              <a:buSzPts val="2800"/>
              <a:buFont typeface="Arial"/>
              <a:buNone/>
              <a:tabLst/>
              <a:defRPr sz="3600">
                <a:solidFill>
                  <a:schemeClr val="dk2"/>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pPr marL="0" marR="0" lvl="0" indent="0" algn="ctr" defTabSz="914400" rtl="0" eaLnBrk="1" fontAlgn="auto" latinLnBrk="0" hangingPunct="1">
              <a:lnSpc>
                <a:spcPct val="100000"/>
              </a:lnSpc>
              <a:spcBef>
                <a:spcPts val="0"/>
              </a:spcBef>
              <a:spcAft>
                <a:spcPts val="0"/>
              </a:spcAft>
              <a:buClr>
                <a:schemeClr val="dk1"/>
              </a:buClr>
              <a:buSzPts val="2800"/>
              <a:buFont typeface="Arial"/>
              <a:buNone/>
              <a:tabLst/>
              <a:defRPr/>
            </a:pPr>
            <a:r>
              <a:rPr lang="es-ES" dirty="0"/>
              <a:t>Clic para añadir título</a:t>
            </a:r>
            <a:endParaRPr dirty="0"/>
          </a:p>
        </p:txBody>
      </p:sp>
      <p:sp>
        <p:nvSpPr>
          <p:cNvPr id="24" name="Google Shape;24;g115eca26dca_0_69"/>
          <p:cNvSpPr txBox="1">
            <a:spLocks noGrp="1"/>
          </p:cNvSpPr>
          <p:nvPr>
            <p:ph type="body" idx="1" hasCustomPrompt="1"/>
          </p:nvPr>
        </p:nvSpPr>
        <p:spPr>
          <a:xfrm>
            <a:off x="4572000" y="1152475"/>
            <a:ext cx="43434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00000"/>
              </a:lnSpc>
              <a:spcBef>
                <a:spcPts val="200"/>
              </a:spcBef>
              <a:spcAft>
                <a:spcPts val="0"/>
              </a:spcAft>
              <a:buSzPts val="1800"/>
              <a:buFont typeface="Noto Sans Symbols"/>
              <a:buChar char="▪"/>
              <a:defRPr>
                <a:solidFill>
                  <a:schemeClr val="dk1"/>
                </a:solidFill>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r>
              <a:rPr lang="es-ES" dirty="0"/>
              <a:t>Haga clic para agregar texto</a:t>
            </a:r>
            <a:endParaRPr dirty="0"/>
          </a:p>
        </p:txBody>
      </p:sp>
      <p:sp>
        <p:nvSpPr>
          <p:cNvPr id="25" name="Google Shape;25;g115eca26dca_0_69"/>
          <p:cNvSpPr txBox="1">
            <a:spLocks noGrp="1"/>
          </p:cNvSpPr>
          <p:nvPr>
            <p:ph type="sldNum" idx="12"/>
          </p:nvPr>
        </p:nvSpPr>
        <p:spPr>
          <a:xfrm>
            <a:off x="311700" y="4866361"/>
            <a:ext cx="548700" cy="190455"/>
          </a:xfrm>
          <a:prstGeom prst="rect">
            <a:avLst/>
          </a:prstGeom>
          <a:noFill/>
          <a:ln>
            <a:noFill/>
          </a:ln>
        </p:spPr>
        <p:txBody>
          <a:bodyPr spcFirstLastPara="1" wrap="square" lIns="0" tIns="0" rIns="0" bIns="0" anchor="t" anchorCtr="0">
            <a:normAutofit/>
          </a:bodyPr>
          <a:lstStyle>
            <a:lvl1pPr marL="0" lvl="0" indent="0" algn="l">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1pPr>
            <a:lvl2pPr marL="0" lvl="1" indent="0" algn="l">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2pPr>
            <a:lvl3pPr marL="0" lvl="2" indent="0" algn="l">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3pPr>
            <a:lvl4pPr marL="0" lvl="3" indent="0" algn="l">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4pPr>
            <a:lvl5pPr marL="0" lvl="4" indent="0" algn="l">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5pPr>
            <a:lvl6pPr marL="0" lvl="5" indent="0" algn="l">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6pPr>
            <a:lvl7pPr marL="0" lvl="6" indent="0" algn="l">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7pPr>
            <a:lvl8pPr marL="0" lvl="7" indent="0" algn="l">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8pPr>
            <a:lvl9pPr marL="0" lvl="8" indent="0" algn="l">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6" name="Google Shape;26;g115eca26dca_0_69"/>
          <p:cNvSpPr>
            <a:spLocks noGrp="1"/>
          </p:cNvSpPr>
          <p:nvPr>
            <p:ph type="pic" idx="2" hasCustomPrompt="1"/>
          </p:nvPr>
        </p:nvSpPr>
        <p:spPr>
          <a:xfrm>
            <a:off x="228600" y="1152476"/>
            <a:ext cx="4167188" cy="3416400"/>
          </a:xfrm>
          <a:prstGeom prst="rect">
            <a:avLst/>
          </a:prstGeom>
          <a:noFill/>
          <a:ln>
            <a:noFill/>
          </a:ln>
        </p:spPr>
        <p:txBody>
          <a:bodyPr/>
          <a:lstStyle>
            <a:lvl1pPr marL="114300" indent="0" algn="ctr">
              <a:buFontTx/>
              <a:buNone/>
              <a:defRPr/>
            </a:lvl1pPr>
          </a:lstStyle>
          <a:p>
            <a:r>
              <a:rPr lang="es-ES" dirty="0"/>
              <a:t>imagen</a:t>
            </a:r>
            <a:endParaRPr lang="en-US" dirty="0"/>
          </a:p>
        </p:txBody>
      </p:sp>
      <p:sp>
        <p:nvSpPr>
          <p:cNvPr id="7" name="Picture Placeholder 2">
            <a:extLst>
              <a:ext uri="{FF2B5EF4-FFF2-40B4-BE49-F238E27FC236}">
                <a16:creationId xmlns:a16="http://schemas.microsoft.com/office/drawing/2014/main" id="{0F5FD502-2CF3-0C4F-88E2-147AB748C976}"/>
              </a:ext>
            </a:extLst>
          </p:cNvPr>
          <p:cNvSpPr txBox="1">
            <a:spLocks/>
          </p:cNvSpPr>
          <p:nvPr userDrawn="1"/>
        </p:nvSpPr>
        <p:spPr>
          <a:xfrm>
            <a:off x="6872838" y="4398925"/>
            <a:ext cx="2042562" cy="657891"/>
          </a:xfrm>
          <a:prstGeom prst="rect">
            <a:avLst/>
          </a:prstGeom>
        </p:spPr>
        <p:txBody>
          <a:bodyPr anchor="ctr" anchorCtr="0">
            <a:normAutofit/>
          </a:bodyPr>
          <a:lstStyle>
            <a:defPPr marR="0" lvl="0" algn="l" rtl="0">
              <a:lnSpc>
                <a:spcPct val="100000"/>
              </a:lnSpc>
              <a:spcBef>
                <a:spcPts val="0"/>
              </a:spcBef>
              <a:spcAft>
                <a:spcPts val="0"/>
              </a:spcAft>
            </a:defPPr>
            <a:lvl1pPr marL="114300" marR="0" lvl="0" indent="0" algn="ctr" rtl="0">
              <a:lnSpc>
                <a:spcPct val="100000"/>
              </a:lnSpc>
              <a:spcBef>
                <a:spcPts val="0"/>
              </a:spcBef>
              <a:spcAft>
                <a:spcPts val="0"/>
              </a:spcAft>
              <a:buClr>
                <a:srgbClr val="000000"/>
              </a:buClr>
              <a:buFont typeface="Arial"/>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b="0" i="0" u="none" strike="noStrike" cap="none" dirty="0" err="1">
                <a:solidFill>
                  <a:srgbClr val="000000"/>
                </a:solidFill>
                <a:effectLst/>
                <a:latin typeface="Arial"/>
                <a:ea typeface="Arial"/>
                <a:cs typeface="Arial"/>
                <a:sym typeface="Arial"/>
              </a:rPr>
              <a:t>Insertar</a:t>
            </a:r>
            <a:r>
              <a:rPr lang="en-US" sz="1200" b="0" i="0" u="none" strike="noStrike" cap="none" dirty="0">
                <a:solidFill>
                  <a:srgbClr val="000000"/>
                </a:solidFill>
                <a:effectLst/>
                <a:latin typeface="Arial"/>
                <a:ea typeface="Arial"/>
                <a:cs typeface="Arial"/>
                <a:sym typeface="Arial"/>
              </a:rPr>
              <a:t> el Logo </a:t>
            </a:r>
            <a:r>
              <a:rPr lang="en-US" sz="1200" b="0" i="0" u="none" strike="noStrike" cap="none" dirty="0" err="1">
                <a:solidFill>
                  <a:srgbClr val="000000"/>
                </a:solidFill>
                <a:effectLst/>
                <a:latin typeface="Arial"/>
                <a:ea typeface="Arial"/>
                <a:cs typeface="Arial"/>
                <a:sym typeface="Arial"/>
              </a:rPr>
              <a:t>Aquí</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userDrawn="1">
  <p:cSld name="Title and Content">
    <p:spTree>
      <p:nvGrpSpPr>
        <p:cNvPr id="1" name="Shape 28"/>
        <p:cNvGrpSpPr/>
        <p:nvPr/>
      </p:nvGrpSpPr>
      <p:grpSpPr>
        <a:xfrm>
          <a:off x="0" y="0"/>
          <a:ext cx="0" cy="0"/>
          <a:chOff x="0" y="0"/>
          <a:chExt cx="0" cy="0"/>
        </a:xfrm>
      </p:grpSpPr>
      <p:sp>
        <p:nvSpPr>
          <p:cNvPr id="29" name="Google Shape;29;g115eca26dca_0_109"/>
          <p:cNvSpPr txBox="1">
            <a:spLocks noGrp="1"/>
          </p:cNvSpPr>
          <p:nvPr>
            <p:ph type="ctrTitle" hasCustomPrompt="1"/>
          </p:nvPr>
        </p:nvSpPr>
        <p:spPr>
          <a:xfrm>
            <a:off x="228600" y="457200"/>
            <a:ext cx="8686800" cy="732503"/>
          </a:xfrm>
          <a:prstGeom prst="rect">
            <a:avLst/>
          </a:prstGeom>
          <a:noFill/>
          <a:ln>
            <a:noFill/>
          </a:ln>
        </p:spPr>
        <p:txBody>
          <a:bodyPr spcFirstLastPara="1" wrap="square" lIns="0" tIns="0" rIns="0" bIns="0" anchor="t" anchorCtr="0">
            <a:normAutofit/>
          </a:bodyPr>
          <a:lstStyle>
            <a:lvl1pPr marL="0" marR="0" lvl="0" indent="0" algn="ctr" defTabSz="914400" rtl="0" eaLnBrk="1" fontAlgn="auto" latinLnBrk="0" hangingPunct="1">
              <a:lnSpc>
                <a:spcPct val="100000"/>
              </a:lnSpc>
              <a:spcBef>
                <a:spcPts val="0"/>
              </a:spcBef>
              <a:spcAft>
                <a:spcPts val="0"/>
              </a:spcAft>
              <a:buClr>
                <a:schemeClr val="dk1"/>
              </a:buClr>
              <a:buSzPts val="5200"/>
              <a:buFont typeface="Arial"/>
              <a:buNone/>
              <a:tabLst/>
              <a:defRPr sz="3600">
                <a:solidFill>
                  <a:schemeClr val="dk2"/>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pPr marL="0" marR="0" lvl="0" indent="0" algn="ctr" defTabSz="914400" rtl="0" eaLnBrk="1" fontAlgn="auto" latinLnBrk="0" hangingPunct="1">
              <a:lnSpc>
                <a:spcPct val="100000"/>
              </a:lnSpc>
              <a:spcBef>
                <a:spcPts val="0"/>
              </a:spcBef>
              <a:spcAft>
                <a:spcPts val="0"/>
              </a:spcAft>
              <a:buClr>
                <a:schemeClr val="dk1"/>
              </a:buClr>
              <a:buSzPts val="5200"/>
              <a:buFont typeface="Arial"/>
              <a:buNone/>
              <a:tabLst/>
              <a:defRPr/>
            </a:pPr>
            <a:r>
              <a:rPr lang="es-ES" dirty="0"/>
              <a:t>Clic para añadir título</a:t>
            </a:r>
            <a:endParaRPr dirty="0"/>
          </a:p>
        </p:txBody>
      </p:sp>
      <p:sp>
        <p:nvSpPr>
          <p:cNvPr id="30" name="Google Shape;30;g115eca26dca_0_109"/>
          <p:cNvSpPr txBox="1">
            <a:spLocks noGrp="1"/>
          </p:cNvSpPr>
          <p:nvPr>
            <p:ph type="subTitle" idx="1" hasCustomPrompt="1"/>
          </p:nvPr>
        </p:nvSpPr>
        <p:spPr>
          <a:xfrm>
            <a:off x="228600" y="1189704"/>
            <a:ext cx="8686800" cy="2927386"/>
          </a:xfrm>
          <a:prstGeom prst="rect">
            <a:avLst/>
          </a:prstGeom>
          <a:noFill/>
          <a:ln>
            <a:noFill/>
          </a:ln>
        </p:spPr>
        <p:txBody>
          <a:bodyPr spcFirstLastPara="1" wrap="square" lIns="0" tIns="0" rIns="0" bIns="0" anchor="t" anchorCtr="0">
            <a:normAutofit/>
          </a:bodyPr>
          <a:lstStyle>
            <a:lvl1pPr marL="457200" marR="0" lvl="0" indent="-342900" algn="ctr" defTabSz="914400" rtl="0" eaLnBrk="1" fontAlgn="auto" latinLnBrk="0" hangingPunct="1">
              <a:lnSpc>
                <a:spcPct val="114000"/>
              </a:lnSpc>
              <a:spcBef>
                <a:spcPts val="200"/>
              </a:spcBef>
              <a:spcAft>
                <a:spcPts val="0"/>
              </a:spcAft>
              <a:buClr>
                <a:schemeClr val="dk2"/>
              </a:buClr>
              <a:buSzPts val="2800"/>
              <a:buFont typeface="Noto Sans Symbols"/>
              <a:buNone/>
              <a:tabLst/>
              <a:defRPr sz="2000">
                <a:solidFill>
                  <a:schemeClr val="dk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pPr marL="457200" marR="0" lvl="0" indent="-342900" algn="ctr" defTabSz="914400" rtl="0" eaLnBrk="1" fontAlgn="auto" latinLnBrk="0" hangingPunct="1">
              <a:lnSpc>
                <a:spcPct val="114000"/>
              </a:lnSpc>
              <a:spcBef>
                <a:spcPts val="200"/>
              </a:spcBef>
              <a:spcAft>
                <a:spcPts val="0"/>
              </a:spcAft>
              <a:buClr>
                <a:schemeClr val="dk2"/>
              </a:buClr>
              <a:buSzPts val="2800"/>
              <a:buFont typeface="Noto Sans Symbols"/>
              <a:buNone/>
              <a:tabLst/>
              <a:defRPr/>
            </a:pPr>
            <a:r>
              <a:rPr lang="es-ES" dirty="0"/>
              <a:t>Haga clic para agregar subtítulo</a:t>
            </a:r>
          </a:p>
        </p:txBody>
      </p:sp>
      <p:sp>
        <p:nvSpPr>
          <p:cNvPr id="31" name="Google Shape;31;g115eca26dca_0_109"/>
          <p:cNvSpPr txBox="1">
            <a:spLocks noGrp="1"/>
          </p:cNvSpPr>
          <p:nvPr>
            <p:ph type="sldNum" idx="12"/>
          </p:nvPr>
        </p:nvSpPr>
        <p:spPr>
          <a:xfrm>
            <a:off x="228600" y="4866361"/>
            <a:ext cx="548700" cy="190455"/>
          </a:xfrm>
          <a:prstGeom prst="rect">
            <a:avLst/>
          </a:prstGeom>
          <a:noFill/>
          <a:ln>
            <a:noFill/>
          </a:ln>
        </p:spPr>
        <p:txBody>
          <a:bodyPr spcFirstLastPara="1" wrap="square" lIns="0" tIns="0" rIns="0" bIns="0" anchor="t" anchorCtr="0">
            <a:normAutofit/>
          </a:bodyPr>
          <a:lstStyle>
            <a:lvl1pPr marL="0" lvl="0" indent="0" algn="l">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1pPr>
            <a:lvl2pPr marL="0" lvl="1" indent="0" algn="l">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2pPr>
            <a:lvl3pPr marL="0" lvl="2" indent="0" algn="l">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3pPr>
            <a:lvl4pPr marL="0" lvl="3" indent="0" algn="l">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4pPr>
            <a:lvl5pPr marL="0" lvl="4" indent="0" algn="l">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5pPr>
            <a:lvl6pPr marL="0" lvl="5" indent="0" algn="l">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6pPr>
            <a:lvl7pPr marL="0" lvl="6" indent="0" algn="l">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7pPr>
            <a:lvl8pPr marL="0" lvl="7" indent="0" algn="l">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8pPr>
            <a:lvl9pPr marL="0" lvl="8" indent="0" algn="l">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6" name="Picture Placeholder 2">
            <a:extLst>
              <a:ext uri="{FF2B5EF4-FFF2-40B4-BE49-F238E27FC236}">
                <a16:creationId xmlns:a16="http://schemas.microsoft.com/office/drawing/2014/main" id="{8496980D-E779-9140-8B1F-609F8CD074A4}"/>
              </a:ext>
            </a:extLst>
          </p:cNvPr>
          <p:cNvSpPr txBox="1">
            <a:spLocks/>
          </p:cNvSpPr>
          <p:nvPr userDrawn="1"/>
        </p:nvSpPr>
        <p:spPr>
          <a:xfrm>
            <a:off x="6872838" y="4398925"/>
            <a:ext cx="2042562" cy="657891"/>
          </a:xfrm>
          <a:prstGeom prst="rect">
            <a:avLst/>
          </a:prstGeom>
        </p:spPr>
        <p:txBody>
          <a:bodyPr anchor="ctr" anchorCtr="0">
            <a:normAutofit/>
          </a:bodyPr>
          <a:lstStyle>
            <a:defPPr marR="0" lvl="0" algn="l" rtl="0">
              <a:lnSpc>
                <a:spcPct val="100000"/>
              </a:lnSpc>
              <a:spcBef>
                <a:spcPts val="0"/>
              </a:spcBef>
              <a:spcAft>
                <a:spcPts val="0"/>
              </a:spcAft>
            </a:defPPr>
            <a:lvl1pPr marL="114300" marR="0" lvl="0" indent="0" algn="ctr" rtl="0">
              <a:lnSpc>
                <a:spcPct val="100000"/>
              </a:lnSpc>
              <a:spcBef>
                <a:spcPts val="0"/>
              </a:spcBef>
              <a:spcAft>
                <a:spcPts val="0"/>
              </a:spcAft>
              <a:buClr>
                <a:srgbClr val="000000"/>
              </a:buClr>
              <a:buFont typeface="Arial"/>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b="0" i="0" u="none" strike="noStrike" cap="none" dirty="0" err="1">
                <a:solidFill>
                  <a:srgbClr val="000000"/>
                </a:solidFill>
                <a:effectLst/>
                <a:latin typeface="Arial"/>
                <a:ea typeface="Arial"/>
                <a:cs typeface="Arial"/>
                <a:sym typeface="Arial"/>
              </a:rPr>
              <a:t>Insertar</a:t>
            </a:r>
            <a:r>
              <a:rPr lang="en-US" sz="1200" b="0" i="0" u="none" strike="noStrike" cap="none" dirty="0">
                <a:solidFill>
                  <a:srgbClr val="000000"/>
                </a:solidFill>
                <a:effectLst/>
                <a:latin typeface="Arial"/>
                <a:ea typeface="Arial"/>
                <a:cs typeface="Arial"/>
                <a:sym typeface="Arial"/>
              </a:rPr>
              <a:t> el Logo </a:t>
            </a:r>
            <a:r>
              <a:rPr lang="en-US" sz="1200" b="0" i="0" u="none" strike="noStrike" cap="none" dirty="0" err="1">
                <a:solidFill>
                  <a:srgbClr val="000000"/>
                </a:solidFill>
                <a:effectLst/>
                <a:latin typeface="Arial"/>
                <a:ea typeface="Arial"/>
                <a:cs typeface="Arial"/>
                <a:sym typeface="Arial"/>
              </a:rPr>
              <a:t>Aquí</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userDrawn="1">
  <p:cSld name="Presenter slide">
    <p:spTree>
      <p:nvGrpSpPr>
        <p:cNvPr id="1" name="Shape 33"/>
        <p:cNvGrpSpPr/>
        <p:nvPr/>
      </p:nvGrpSpPr>
      <p:grpSpPr>
        <a:xfrm>
          <a:off x="0" y="0"/>
          <a:ext cx="0" cy="0"/>
          <a:chOff x="0" y="0"/>
          <a:chExt cx="0" cy="0"/>
        </a:xfrm>
      </p:grpSpPr>
      <p:sp>
        <p:nvSpPr>
          <p:cNvPr id="34" name="Google Shape;34;g115eca26dca_0_94"/>
          <p:cNvSpPr>
            <a:spLocks noGrp="1"/>
          </p:cNvSpPr>
          <p:nvPr>
            <p:ph type="pic" idx="2" hasCustomPrompt="1"/>
          </p:nvPr>
        </p:nvSpPr>
        <p:spPr>
          <a:xfrm>
            <a:off x="5125007" y="1248365"/>
            <a:ext cx="1603612" cy="1828800"/>
          </a:xfrm>
          <a:prstGeom prst="rect">
            <a:avLst/>
          </a:prstGeom>
          <a:noFill/>
          <a:ln>
            <a:noFill/>
          </a:ln>
        </p:spPr>
        <p:txBody>
          <a:bodyPr/>
          <a:lstStyle>
            <a:lvl1pPr marL="4763" indent="0" algn="ctr">
              <a:buFontTx/>
              <a:buNone/>
              <a:tabLst/>
              <a:defRPr/>
            </a:lvl1pPr>
          </a:lstStyle>
          <a:p>
            <a:r>
              <a:rPr lang="es-ES" dirty="0"/>
              <a:t>imagen</a:t>
            </a:r>
            <a:endParaRPr lang="en-US" dirty="0"/>
          </a:p>
        </p:txBody>
      </p:sp>
      <p:sp>
        <p:nvSpPr>
          <p:cNvPr id="35" name="Google Shape;35;g115eca26dca_0_94"/>
          <p:cNvSpPr>
            <a:spLocks noGrp="1"/>
          </p:cNvSpPr>
          <p:nvPr>
            <p:ph type="pic" idx="3" hasCustomPrompt="1"/>
          </p:nvPr>
        </p:nvSpPr>
        <p:spPr>
          <a:xfrm>
            <a:off x="2426798" y="1248365"/>
            <a:ext cx="1600200" cy="1828800"/>
          </a:xfrm>
          <a:prstGeom prst="rect">
            <a:avLst/>
          </a:prstGeom>
          <a:noFill/>
          <a:ln>
            <a:noFill/>
          </a:ln>
        </p:spPr>
        <p:txBody>
          <a:bodyPr/>
          <a:lstStyle>
            <a:lvl1pPr marL="4763" indent="0" algn="ctr">
              <a:buFontTx/>
              <a:buNone/>
              <a:tabLst/>
              <a:defRPr/>
            </a:lvl1pPr>
          </a:lstStyle>
          <a:p>
            <a:r>
              <a:rPr lang="es-ES" dirty="0"/>
              <a:t>imagen</a:t>
            </a:r>
            <a:endParaRPr lang="en-US" dirty="0"/>
          </a:p>
        </p:txBody>
      </p:sp>
      <p:cxnSp>
        <p:nvCxnSpPr>
          <p:cNvPr id="36" name="Google Shape;36;g115eca26dca_0_94"/>
          <p:cNvCxnSpPr/>
          <p:nvPr/>
        </p:nvCxnSpPr>
        <p:spPr>
          <a:xfrm>
            <a:off x="2541098" y="3862673"/>
            <a:ext cx="1371600" cy="0"/>
          </a:xfrm>
          <a:prstGeom prst="straightConnector1">
            <a:avLst/>
          </a:prstGeom>
          <a:noFill/>
          <a:ln w="19050" cap="flat" cmpd="sng">
            <a:solidFill>
              <a:schemeClr val="dk2"/>
            </a:solidFill>
            <a:prstDash val="solid"/>
            <a:round/>
            <a:headEnd type="none" w="sm" len="sm"/>
            <a:tailEnd type="none" w="sm" len="sm"/>
          </a:ln>
        </p:spPr>
      </p:cxnSp>
      <p:cxnSp>
        <p:nvCxnSpPr>
          <p:cNvPr id="37" name="Google Shape;37;g115eca26dca_0_94"/>
          <p:cNvCxnSpPr/>
          <p:nvPr/>
        </p:nvCxnSpPr>
        <p:spPr>
          <a:xfrm>
            <a:off x="5241013" y="3862673"/>
            <a:ext cx="1371600" cy="0"/>
          </a:xfrm>
          <a:prstGeom prst="straightConnector1">
            <a:avLst/>
          </a:prstGeom>
          <a:noFill/>
          <a:ln w="19050" cap="flat" cmpd="sng">
            <a:solidFill>
              <a:schemeClr val="dk2"/>
            </a:solidFill>
            <a:prstDash val="solid"/>
            <a:round/>
            <a:headEnd type="none" w="sm" len="sm"/>
            <a:tailEnd type="none" w="sm" len="sm"/>
          </a:ln>
        </p:spPr>
      </p:cxnSp>
      <p:sp>
        <p:nvSpPr>
          <p:cNvPr id="40" name="Google Shape;40;g115eca26dca_0_94"/>
          <p:cNvSpPr txBox="1">
            <a:spLocks noGrp="1"/>
          </p:cNvSpPr>
          <p:nvPr>
            <p:ph type="title" hasCustomPrompt="1"/>
          </p:nvPr>
        </p:nvSpPr>
        <p:spPr>
          <a:xfrm>
            <a:off x="228600" y="457200"/>
            <a:ext cx="8686800" cy="572700"/>
          </a:xfrm>
          <a:prstGeom prst="rect">
            <a:avLst/>
          </a:prstGeom>
          <a:noFill/>
          <a:ln>
            <a:noFill/>
          </a:ln>
        </p:spPr>
        <p:txBody>
          <a:bodyPr spcFirstLastPara="1" wrap="square" lIns="0" tIns="0" rIns="0" bIns="0" anchor="t" anchorCtr="0">
            <a:normAutofit/>
          </a:bodyPr>
          <a:lstStyle>
            <a:lvl1pPr marL="0" marR="0" lvl="0" indent="0" algn="ctr" defTabSz="914400" rtl="0" eaLnBrk="1" fontAlgn="auto" latinLnBrk="0" hangingPunct="1">
              <a:lnSpc>
                <a:spcPct val="100000"/>
              </a:lnSpc>
              <a:spcBef>
                <a:spcPts val="0"/>
              </a:spcBef>
              <a:spcAft>
                <a:spcPts val="0"/>
              </a:spcAft>
              <a:buClr>
                <a:schemeClr val="dk1"/>
              </a:buClr>
              <a:buSzPts val="2800"/>
              <a:buFont typeface="Arial"/>
              <a:buNone/>
              <a:tabLst/>
              <a:defRPr sz="3600">
                <a:solidFill>
                  <a:schemeClr val="dk2"/>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pPr marL="0" marR="0" lvl="0" indent="0" algn="ctr" defTabSz="914400" rtl="0" eaLnBrk="1" fontAlgn="auto" latinLnBrk="0" hangingPunct="1">
              <a:lnSpc>
                <a:spcPct val="100000"/>
              </a:lnSpc>
              <a:spcBef>
                <a:spcPts val="0"/>
              </a:spcBef>
              <a:spcAft>
                <a:spcPts val="0"/>
              </a:spcAft>
              <a:buClr>
                <a:schemeClr val="dk1"/>
              </a:buClr>
              <a:buSzPts val="2800"/>
              <a:buFont typeface="Arial"/>
              <a:buNone/>
              <a:tabLst/>
              <a:defRPr/>
            </a:pPr>
            <a:r>
              <a:rPr lang="es-ES" dirty="0"/>
              <a:t>Clic para añadir título</a:t>
            </a:r>
            <a:endParaRPr dirty="0"/>
          </a:p>
        </p:txBody>
      </p:sp>
      <p:sp>
        <p:nvSpPr>
          <p:cNvPr id="41" name="Google Shape;41;g115eca26dca_0_94"/>
          <p:cNvSpPr txBox="1">
            <a:spLocks noGrp="1"/>
          </p:cNvSpPr>
          <p:nvPr>
            <p:ph type="sldNum" idx="12"/>
          </p:nvPr>
        </p:nvSpPr>
        <p:spPr>
          <a:xfrm>
            <a:off x="228600" y="4866361"/>
            <a:ext cx="548700" cy="190455"/>
          </a:xfrm>
          <a:prstGeom prst="rect">
            <a:avLst/>
          </a:prstGeom>
          <a:noFill/>
          <a:ln>
            <a:noFill/>
          </a:ln>
        </p:spPr>
        <p:txBody>
          <a:bodyPr spcFirstLastPara="1" wrap="square" lIns="0" tIns="0" rIns="0" bIns="0" anchor="t" anchorCtr="0">
            <a:normAutofit/>
          </a:bodyPr>
          <a:lstStyle>
            <a:lvl1pPr marL="0" lvl="0" indent="0" algn="l">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1pPr>
            <a:lvl2pPr marL="0" lvl="1" indent="0" algn="l">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2pPr>
            <a:lvl3pPr marL="0" lvl="2" indent="0" algn="l">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3pPr>
            <a:lvl4pPr marL="0" lvl="3" indent="0" algn="l">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4pPr>
            <a:lvl5pPr marL="0" lvl="4" indent="0" algn="l">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5pPr>
            <a:lvl6pPr marL="0" lvl="5" indent="0" algn="l">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6pPr>
            <a:lvl7pPr marL="0" lvl="6" indent="0" algn="l">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7pPr>
            <a:lvl8pPr marL="0" lvl="7" indent="0" algn="l">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8pPr>
            <a:lvl9pPr marL="0" lvl="8" indent="0" algn="l">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1" name="Picture Placeholder 2">
            <a:extLst>
              <a:ext uri="{FF2B5EF4-FFF2-40B4-BE49-F238E27FC236}">
                <a16:creationId xmlns:a16="http://schemas.microsoft.com/office/drawing/2014/main" id="{F1785094-9217-4041-82DE-AA6BD00CA584}"/>
              </a:ext>
            </a:extLst>
          </p:cNvPr>
          <p:cNvSpPr txBox="1">
            <a:spLocks/>
          </p:cNvSpPr>
          <p:nvPr userDrawn="1"/>
        </p:nvSpPr>
        <p:spPr>
          <a:xfrm>
            <a:off x="6872838" y="4398925"/>
            <a:ext cx="2042562" cy="657891"/>
          </a:xfrm>
          <a:prstGeom prst="rect">
            <a:avLst/>
          </a:prstGeom>
        </p:spPr>
        <p:txBody>
          <a:bodyPr anchor="ctr" anchorCtr="0">
            <a:normAutofit/>
          </a:bodyPr>
          <a:lstStyle>
            <a:defPPr marR="0" lvl="0" algn="l" rtl="0">
              <a:lnSpc>
                <a:spcPct val="100000"/>
              </a:lnSpc>
              <a:spcBef>
                <a:spcPts val="0"/>
              </a:spcBef>
              <a:spcAft>
                <a:spcPts val="0"/>
              </a:spcAft>
            </a:defPPr>
            <a:lvl1pPr marL="114300" marR="0" lvl="0" indent="0" algn="ctr" rtl="0">
              <a:lnSpc>
                <a:spcPct val="100000"/>
              </a:lnSpc>
              <a:spcBef>
                <a:spcPts val="0"/>
              </a:spcBef>
              <a:spcAft>
                <a:spcPts val="0"/>
              </a:spcAft>
              <a:buClr>
                <a:srgbClr val="000000"/>
              </a:buClr>
              <a:buFont typeface="Arial"/>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b="0" i="0" u="none" strike="noStrike" cap="none" dirty="0" err="1">
                <a:solidFill>
                  <a:srgbClr val="000000"/>
                </a:solidFill>
                <a:effectLst/>
                <a:latin typeface="Arial"/>
                <a:ea typeface="Arial"/>
                <a:cs typeface="Arial"/>
                <a:sym typeface="Arial"/>
              </a:rPr>
              <a:t>Insertar</a:t>
            </a:r>
            <a:r>
              <a:rPr lang="en-US" sz="1200" b="0" i="0" u="none" strike="noStrike" cap="none" dirty="0">
                <a:solidFill>
                  <a:srgbClr val="000000"/>
                </a:solidFill>
                <a:effectLst/>
                <a:latin typeface="Arial"/>
                <a:ea typeface="Arial"/>
                <a:cs typeface="Arial"/>
                <a:sym typeface="Arial"/>
              </a:rPr>
              <a:t> el Logo </a:t>
            </a:r>
            <a:r>
              <a:rPr lang="en-US" sz="1200" b="0" i="0" u="none" strike="noStrike" cap="none" dirty="0" err="1">
                <a:solidFill>
                  <a:srgbClr val="000000"/>
                </a:solidFill>
                <a:effectLst/>
                <a:latin typeface="Arial"/>
                <a:ea typeface="Arial"/>
                <a:cs typeface="Arial"/>
                <a:sym typeface="Arial"/>
              </a:rPr>
              <a:t>Aquí</a:t>
            </a:r>
            <a:endParaRPr lang="en-US" dirty="0"/>
          </a:p>
        </p:txBody>
      </p:sp>
      <p:sp>
        <p:nvSpPr>
          <p:cNvPr id="5" name="Text Placeholder 4">
            <a:extLst>
              <a:ext uri="{FF2B5EF4-FFF2-40B4-BE49-F238E27FC236}">
                <a16:creationId xmlns:a16="http://schemas.microsoft.com/office/drawing/2014/main" id="{558A1BB2-F16B-1848-9529-5D09D387A254}"/>
              </a:ext>
            </a:extLst>
          </p:cNvPr>
          <p:cNvSpPr>
            <a:spLocks noGrp="1"/>
          </p:cNvSpPr>
          <p:nvPr>
            <p:ph type="body" sz="quarter" idx="13" hasCustomPrompt="1"/>
          </p:nvPr>
        </p:nvSpPr>
        <p:spPr>
          <a:xfrm>
            <a:off x="2363788" y="3091860"/>
            <a:ext cx="1760537" cy="1606550"/>
          </a:xfrm>
        </p:spPr>
        <p:txBody>
          <a:bodyPr/>
          <a:lstStyle>
            <a:lvl1pPr marL="114300" indent="0" algn="ctr">
              <a:buFontTx/>
              <a:buNone/>
              <a:defRPr/>
            </a:lvl1pPr>
          </a:lstStyle>
          <a:p>
            <a:r>
              <a:rPr lang="es-ES" dirty="0"/>
              <a:t>Haga clic para agregar texto</a:t>
            </a:r>
          </a:p>
        </p:txBody>
      </p:sp>
      <p:sp>
        <p:nvSpPr>
          <p:cNvPr id="15" name="Text Placeholder 4">
            <a:extLst>
              <a:ext uri="{FF2B5EF4-FFF2-40B4-BE49-F238E27FC236}">
                <a16:creationId xmlns:a16="http://schemas.microsoft.com/office/drawing/2014/main" id="{7FA34A23-CD86-6A4F-932F-299D0A590D61}"/>
              </a:ext>
            </a:extLst>
          </p:cNvPr>
          <p:cNvSpPr>
            <a:spLocks noGrp="1"/>
          </p:cNvSpPr>
          <p:nvPr>
            <p:ph type="body" sz="quarter" idx="14" hasCustomPrompt="1"/>
          </p:nvPr>
        </p:nvSpPr>
        <p:spPr>
          <a:xfrm>
            <a:off x="5044784" y="3091860"/>
            <a:ext cx="1760537" cy="1606550"/>
          </a:xfrm>
        </p:spPr>
        <p:txBody>
          <a:bodyPr/>
          <a:lstStyle>
            <a:lvl1pPr marL="114300" indent="0" algn="ctr">
              <a:buFontTx/>
              <a:buNone/>
              <a:defRPr/>
            </a:lvl1pPr>
          </a:lstStyle>
          <a:p>
            <a:r>
              <a:rPr lang="es-ES" dirty="0"/>
              <a:t>Haga clic para agregar texto</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Question" userDrawn="1">
  <p:cSld name="Title and text">
    <p:spTree>
      <p:nvGrpSpPr>
        <p:cNvPr id="1" name="Shape 43"/>
        <p:cNvGrpSpPr/>
        <p:nvPr/>
      </p:nvGrpSpPr>
      <p:grpSpPr>
        <a:xfrm>
          <a:off x="0" y="0"/>
          <a:ext cx="0" cy="0"/>
          <a:chOff x="0" y="0"/>
          <a:chExt cx="0" cy="0"/>
        </a:xfrm>
      </p:grpSpPr>
      <p:sp>
        <p:nvSpPr>
          <p:cNvPr id="44" name="Google Shape;44;g115eca26dca_0_105"/>
          <p:cNvSpPr/>
          <p:nvPr/>
        </p:nvSpPr>
        <p:spPr>
          <a:xfrm>
            <a:off x="0" y="0"/>
            <a:ext cx="4572000" cy="51435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6" name="Google Shape;46;g115eca26dca_0_105"/>
          <p:cNvSpPr txBox="1">
            <a:spLocks noGrp="1"/>
          </p:cNvSpPr>
          <p:nvPr>
            <p:ph type="body" idx="2" hasCustomPrompt="1"/>
          </p:nvPr>
        </p:nvSpPr>
        <p:spPr>
          <a:xfrm>
            <a:off x="5029200" y="265176"/>
            <a:ext cx="3886200" cy="4601497"/>
          </a:xfrm>
          <a:prstGeom prst="rect">
            <a:avLst/>
          </a:prstGeom>
          <a:noFill/>
          <a:ln>
            <a:noFill/>
          </a:ln>
        </p:spPr>
        <p:txBody>
          <a:bodyPr spcFirstLastPara="1" wrap="square" lIns="91425" tIns="45700" rIns="91425" bIns="45700" anchor="ctr" anchorCtr="0">
            <a:noAutofit/>
          </a:bodyPr>
          <a:lstStyle>
            <a:lvl1pPr marL="457200" lvl="0" indent="-342900" algn="l">
              <a:lnSpc>
                <a:spcPct val="114000"/>
              </a:lnSpc>
              <a:spcBef>
                <a:spcPts val="200"/>
              </a:spcBef>
              <a:spcAft>
                <a:spcPts val="0"/>
              </a:spcAft>
              <a:buClr>
                <a:schemeClr val="dk1"/>
              </a:buClr>
              <a:buSzPts val="1800"/>
              <a:buFont typeface="Noto Sans Symbols"/>
              <a:buChar char="▪"/>
              <a:defRPr>
                <a:solidFill>
                  <a:schemeClr val="dk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r>
              <a:rPr lang="es-ES" dirty="0"/>
              <a:t>Haga clic para agregar texto</a:t>
            </a:r>
            <a:endParaRPr dirty="0"/>
          </a:p>
        </p:txBody>
      </p:sp>
      <p:sp>
        <p:nvSpPr>
          <p:cNvPr id="6" name="Picture Placeholder 2">
            <a:extLst>
              <a:ext uri="{FF2B5EF4-FFF2-40B4-BE49-F238E27FC236}">
                <a16:creationId xmlns:a16="http://schemas.microsoft.com/office/drawing/2014/main" id="{40E06975-8205-744C-9394-F3598E028903}"/>
              </a:ext>
            </a:extLst>
          </p:cNvPr>
          <p:cNvSpPr txBox="1">
            <a:spLocks/>
          </p:cNvSpPr>
          <p:nvPr userDrawn="1"/>
        </p:nvSpPr>
        <p:spPr>
          <a:xfrm>
            <a:off x="6872838" y="4398925"/>
            <a:ext cx="2042562" cy="657891"/>
          </a:xfrm>
          <a:prstGeom prst="rect">
            <a:avLst/>
          </a:prstGeom>
        </p:spPr>
        <p:txBody>
          <a:bodyPr anchor="ctr" anchorCtr="0">
            <a:normAutofit/>
          </a:bodyPr>
          <a:lstStyle>
            <a:defPPr marR="0" lvl="0" algn="l" rtl="0">
              <a:lnSpc>
                <a:spcPct val="100000"/>
              </a:lnSpc>
              <a:spcBef>
                <a:spcPts val="0"/>
              </a:spcBef>
              <a:spcAft>
                <a:spcPts val="0"/>
              </a:spcAft>
            </a:defPPr>
            <a:lvl1pPr marL="114300" marR="0" lvl="0" indent="0" algn="ctr" rtl="0">
              <a:lnSpc>
                <a:spcPct val="100000"/>
              </a:lnSpc>
              <a:spcBef>
                <a:spcPts val="0"/>
              </a:spcBef>
              <a:spcAft>
                <a:spcPts val="0"/>
              </a:spcAft>
              <a:buClr>
                <a:srgbClr val="000000"/>
              </a:buClr>
              <a:buFont typeface="Arial"/>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b="0" i="0" u="none" strike="noStrike" cap="none" dirty="0" err="1">
                <a:solidFill>
                  <a:srgbClr val="000000"/>
                </a:solidFill>
                <a:effectLst/>
                <a:latin typeface="Arial"/>
                <a:ea typeface="Arial"/>
                <a:cs typeface="Arial"/>
                <a:sym typeface="Arial"/>
              </a:rPr>
              <a:t>Insertar</a:t>
            </a:r>
            <a:r>
              <a:rPr lang="en-US" sz="1200" b="0" i="0" u="none" strike="noStrike" cap="none" dirty="0">
                <a:solidFill>
                  <a:srgbClr val="000000"/>
                </a:solidFill>
                <a:effectLst/>
                <a:latin typeface="Arial"/>
                <a:ea typeface="Arial"/>
                <a:cs typeface="Arial"/>
                <a:sym typeface="Arial"/>
              </a:rPr>
              <a:t> el Logo </a:t>
            </a:r>
            <a:r>
              <a:rPr lang="en-US" sz="1200" b="0" i="0" u="none" strike="noStrike" cap="none" dirty="0" err="1">
                <a:solidFill>
                  <a:srgbClr val="000000"/>
                </a:solidFill>
                <a:effectLst/>
                <a:latin typeface="Arial"/>
                <a:ea typeface="Arial"/>
                <a:cs typeface="Arial"/>
                <a:sym typeface="Arial"/>
              </a:rPr>
              <a:t>Aquí</a:t>
            </a:r>
            <a:endParaRPr lang="en-US" dirty="0"/>
          </a:p>
        </p:txBody>
      </p:sp>
      <p:sp>
        <p:nvSpPr>
          <p:cNvPr id="3" name="Text Placeholder 2">
            <a:extLst>
              <a:ext uri="{FF2B5EF4-FFF2-40B4-BE49-F238E27FC236}">
                <a16:creationId xmlns:a16="http://schemas.microsoft.com/office/drawing/2014/main" id="{BC2DFA7B-40CB-1440-AD65-44E76C4235F9}"/>
              </a:ext>
            </a:extLst>
          </p:cNvPr>
          <p:cNvSpPr>
            <a:spLocks noGrp="1"/>
          </p:cNvSpPr>
          <p:nvPr>
            <p:ph type="body" sz="quarter" idx="10" hasCustomPrompt="1"/>
          </p:nvPr>
        </p:nvSpPr>
        <p:spPr>
          <a:xfrm>
            <a:off x="242888" y="204788"/>
            <a:ext cx="4075112" cy="4789487"/>
          </a:xfrm>
        </p:spPr>
        <p:txBody>
          <a:bodyPr anchor="ctr" anchorCtr="0">
            <a:normAutofit/>
          </a:bodyPr>
          <a:lstStyle>
            <a:lvl1pPr marL="0" indent="0">
              <a:buFontTx/>
              <a:buNone/>
              <a:tabLst/>
              <a:defRPr sz="3600">
                <a:solidFill>
                  <a:schemeClr val="bg1"/>
                </a:solidFill>
              </a:defRPr>
            </a:lvl1pPr>
          </a:lstStyle>
          <a:p>
            <a:pPr lvl="0"/>
            <a:r>
              <a:rPr lang="es-ES" dirty="0"/>
              <a:t>Haga clic para agregar texto</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Question" userDrawn="1">
  <p:cSld name="Title and image">
    <p:spTree>
      <p:nvGrpSpPr>
        <p:cNvPr id="1" name="Shape 48"/>
        <p:cNvGrpSpPr/>
        <p:nvPr/>
      </p:nvGrpSpPr>
      <p:grpSpPr>
        <a:xfrm>
          <a:off x="0" y="0"/>
          <a:ext cx="0" cy="0"/>
          <a:chOff x="0" y="0"/>
          <a:chExt cx="0" cy="0"/>
        </a:xfrm>
      </p:grpSpPr>
      <p:sp>
        <p:nvSpPr>
          <p:cNvPr id="49" name="Google Shape;49;p32"/>
          <p:cNvSpPr/>
          <p:nvPr/>
        </p:nvSpPr>
        <p:spPr>
          <a:xfrm>
            <a:off x="0" y="0"/>
            <a:ext cx="4572000" cy="51435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0" name="Google Shape;50;p32"/>
          <p:cNvSpPr>
            <a:spLocks noGrp="1"/>
          </p:cNvSpPr>
          <p:nvPr>
            <p:ph type="pic" idx="2" hasCustomPrompt="1"/>
          </p:nvPr>
        </p:nvSpPr>
        <p:spPr>
          <a:xfrm>
            <a:off x="4572000" y="0"/>
            <a:ext cx="4572000" cy="5143500"/>
          </a:xfrm>
          <a:prstGeom prst="rect">
            <a:avLst/>
          </a:prstGeom>
          <a:noFill/>
          <a:ln>
            <a:noFill/>
          </a:ln>
        </p:spPr>
        <p:txBody>
          <a:bodyPr/>
          <a:lstStyle>
            <a:lvl1pPr marL="4763" indent="0" algn="ctr">
              <a:buFontTx/>
              <a:buNone/>
              <a:tabLst/>
              <a:defRPr/>
            </a:lvl1pPr>
          </a:lstStyle>
          <a:p>
            <a:r>
              <a:rPr lang="es-ES" dirty="0"/>
              <a:t>imagen</a:t>
            </a:r>
            <a:endParaRPr lang="en-US" dirty="0"/>
          </a:p>
        </p:txBody>
      </p:sp>
      <p:sp>
        <p:nvSpPr>
          <p:cNvPr id="6" name="Picture Placeholder 2">
            <a:extLst>
              <a:ext uri="{FF2B5EF4-FFF2-40B4-BE49-F238E27FC236}">
                <a16:creationId xmlns:a16="http://schemas.microsoft.com/office/drawing/2014/main" id="{C0F11A9A-9CEE-2741-B58A-252BCCFF63D4}"/>
              </a:ext>
            </a:extLst>
          </p:cNvPr>
          <p:cNvSpPr txBox="1">
            <a:spLocks/>
          </p:cNvSpPr>
          <p:nvPr userDrawn="1"/>
        </p:nvSpPr>
        <p:spPr>
          <a:xfrm>
            <a:off x="6872838" y="4398925"/>
            <a:ext cx="2042562" cy="657891"/>
          </a:xfrm>
          <a:prstGeom prst="rect">
            <a:avLst/>
          </a:prstGeom>
        </p:spPr>
        <p:txBody>
          <a:bodyPr anchor="ctr" anchorCtr="0">
            <a:normAutofit/>
          </a:bodyPr>
          <a:lstStyle>
            <a:defPPr marR="0" lvl="0" algn="l" rtl="0">
              <a:lnSpc>
                <a:spcPct val="100000"/>
              </a:lnSpc>
              <a:spcBef>
                <a:spcPts val="0"/>
              </a:spcBef>
              <a:spcAft>
                <a:spcPts val="0"/>
              </a:spcAft>
            </a:defPPr>
            <a:lvl1pPr marL="114300" marR="0" lvl="0" indent="0" algn="ctr" rtl="0">
              <a:lnSpc>
                <a:spcPct val="100000"/>
              </a:lnSpc>
              <a:spcBef>
                <a:spcPts val="0"/>
              </a:spcBef>
              <a:spcAft>
                <a:spcPts val="0"/>
              </a:spcAft>
              <a:buClr>
                <a:srgbClr val="000000"/>
              </a:buClr>
              <a:buFont typeface="Arial"/>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b="0" i="0" u="none" strike="noStrike" cap="none" dirty="0" err="1">
                <a:solidFill>
                  <a:srgbClr val="000000"/>
                </a:solidFill>
                <a:effectLst/>
                <a:latin typeface="Arial"/>
                <a:ea typeface="Arial"/>
                <a:cs typeface="Arial"/>
                <a:sym typeface="Arial"/>
              </a:rPr>
              <a:t>Insertar</a:t>
            </a:r>
            <a:r>
              <a:rPr lang="en-US" sz="1200" b="0" i="0" u="none" strike="noStrike" cap="none" dirty="0">
                <a:solidFill>
                  <a:srgbClr val="000000"/>
                </a:solidFill>
                <a:effectLst/>
                <a:latin typeface="Arial"/>
                <a:ea typeface="Arial"/>
                <a:cs typeface="Arial"/>
                <a:sym typeface="Arial"/>
              </a:rPr>
              <a:t> el Logo </a:t>
            </a:r>
            <a:r>
              <a:rPr lang="en-US" sz="1200" b="0" i="0" u="none" strike="noStrike" cap="none" dirty="0" err="1">
                <a:solidFill>
                  <a:srgbClr val="000000"/>
                </a:solidFill>
                <a:effectLst/>
                <a:latin typeface="Arial"/>
                <a:ea typeface="Arial"/>
                <a:cs typeface="Arial"/>
                <a:sym typeface="Arial"/>
              </a:rPr>
              <a:t>Aquí</a:t>
            </a:r>
            <a:endParaRPr lang="en-US" dirty="0"/>
          </a:p>
        </p:txBody>
      </p:sp>
      <p:sp>
        <p:nvSpPr>
          <p:cNvPr id="7" name="Text Placeholder 2">
            <a:extLst>
              <a:ext uri="{FF2B5EF4-FFF2-40B4-BE49-F238E27FC236}">
                <a16:creationId xmlns:a16="http://schemas.microsoft.com/office/drawing/2014/main" id="{D372911E-284E-5F4F-8544-1AFF739618EB}"/>
              </a:ext>
            </a:extLst>
          </p:cNvPr>
          <p:cNvSpPr>
            <a:spLocks noGrp="1"/>
          </p:cNvSpPr>
          <p:nvPr>
            <p:ph type="body" sz="quarter" idx="10" hasCustomPrompt="1"/>
          </p:nvPr>
        </p:nvSpPr>
        <p:spPr>
          <a:xfrm>
            <a:off x="242888" y="204788"/>
            <a:ext cx="4075112" cy="4789487"/>
          </a:xfrm>
        </p:spPr>
        <p:txBody>
          <a:bodyPr anchor="ctr" anchorCtr="0">
            <a:normAutofit/>
          </a:bodyPr>
          <a:lstStyle>
            <a:lvl1pPr marL="0" indent="0">
              <a:buFontTx/>
              <a:buNone/>
              <a:tabLst/>
              <a:defRPr sz="3600">
                <a:solidFill>
                  <a:schemeClr val="bg1"/>
                </a:solidFill>
              </a:defRPr>
            </a:lvl1pPr>
          </a:lstStyle>
          <a:p>
            <a:pPr lvl="0"/>
            <a:r>
              <a:rPr lang="es-ES" dirty="0"/>
              <a:t>Haga clic para agregar texto</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userDrawn="1">
  <p:cSld name="Title and Picture">
    <p:spTree>
      <p:nvGrpSpPr>
        <p:cNvPr id="1" name="Shape 53"/>
        <p:cNvGrpSpPr/>
        <p:nvPr/>
      </p:nvGrpSpPr>
      <p:grpSpPr>
        <a:xfrm>
          <a:off x="0" y="0"/>
          <a:ext cx="0" cy="0"/>
          <a:chOff x="0" y="0"/>
          <a:chExt cx="0" cy="0"/>
        </a:xfrm>
      </p:grpSpPr>
      <p:sp>
        <p:nvSpPr>
          <p:cNvPr id="54" name="Google Shape;54;p33"/>
          <p:cNvSpPr txBox="1">
            <a:spLocks noGrp="1"/>
          </p:cNvSpPr>
          <p:nvPr>
            <p:ph type="ctrTitle" hasCustomPrompt="1"/>
          </p:nvPr>
        </p:nvSpPr>
        <p:spPr>
          <a:xfrm>
            <a:off x="228600" y="457200"/>
            <a:ext cx="8686800" cy="732503"/>
          </a:xfrm>
          <a:prstGeom prst="rect">
            <a:avLst/>
          </a:prstGeom>
          <a:noFill/>
          <a:ln>
            <a:noFill/>
          </a:ln>
        </p:spPr>
        <p:txBody>
          <a:bodyPr spcFirstLastPara="1" wrap="square" lIns="0" tIns="0" rIns="0" bIns="0" anchor="t" anchorCtr="0">
            <a:normAutofit/>
          </a:bodyPr>
          <a:lstStyle>
            <a:lvl1pPr marL="0" marR="0" lvl="0" indent="0" algn="ctr" defTabSz="914400" rtl="0" eaLnBrk="1" fontAlgn="auto" latinLnBrk="0" hangingPunct="1">
              <a:lnSpc>
                <a:spcPct val="100000"/>
              </a:lnSpc>
              <a:spcBef>
                <a:spcPts val="0"/>
              </a:spcBef>
              <a:spcAft>
                <a:spcPts val="0"/>
              </a:spcAft>
              <a:buClr>
                <a:schemeClr val="dk1"/>
              </a:buClr>
              <a:buSzPts val="5200"/>
              <a:buFont typeface="Arial"/>
              <a:buNone/>
              <a:tabLst/>
              <a:defRPr sz="3600">
                <a:solidFill>
                  <a:schemeClr val="dk2"/>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pPr marL="0" marR="0" lvl="0" indent="0" algn="ctr" defTabSz="914400" rtl="0" eaLnBrk="1" fontAlgn="auto" latinLnBrk="0" hangingPunct="1">
              <a:lnSpc>
                <a:spcPct val="100000"/>
              </a:lnSpc>
              <a:spcBef>
                <a:spcPts val="0"/>
              </a:spcBef>
              <a:spcAft>
                <a:spcPts val="0"/>
              </a:spcAft>
              <a:buClr>
                <a:schemeClr val="dk1"/>
              </a:buClr>
              <a:buSzPts val="5200"/>
              <a:buFont typeface="Arial"/>
              <a:buNone/>
              <a:tabLst/>
              <a:defRPr/>
            </a:pPr>
            <a:r>
              <a:rPr lang="es-ES" dirty="0"/>
              <a:t>Clic para añadir título</a:t>
            </a:r>
            <a:endParaRPr dirty="0"/>
          </a:p>
        </p:txBody>
      </p:sp>
      <p:sp>
        <p:nvSpPr>
          <p:cNvPr id="55" name="Google Shape;55;p33"/>
          <p:cNvSpPr txBox="1">
            <a:spLocks noGrp="1"/>
          </p:cNvSpPr>
          <p:nvPr>
            <p:ph type="sldNum" idx="12"/>
          </p:nvPr>
        </p:nvSpPr>
        <p:spPr>
          <a:xfrm>
            <a:off x="228600" y="4866361"/>
            <a:ext cx="548700" cy="190455"/>
          </a:xfrm>
          <a:prstGeom prst="rect">
            <a:avLst/>
          </a:prstGeom>
          <a:noFill/>
          <a:ln>
            <a:noFill/>
          </a:ln>
        </p:spPr>
        <p:txBody>
          <a:bodyPr spcFirstLastPara="1" wrap="square" lIns="0" tIns="0" rIns="0" bIns="0" anchor="t" anchorCtr="0">
            <a:normAutofit/>
          </a:bodyPr>
          <a:lstStyle>
            <a:lvl1pPr marL="0" lvl="0" indent="0" algn="l">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1pPr>
            <a:lvl2pPr marL="0" lvl="1" indent="0" algn="l">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2pPr>
            <a:lvl3pPr marL="0" lvl="2" indent="0" algn="l">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3pPr>
            <a:lvl4pPr marL="0" lvl="3" indent="0" algn="l">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4pPr>
            <a:lvl5pPr marL="0" lvl="4" indent="0" algn="l">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5pPr>
            <a:lvl6pPr marL="0" lvl="5" indent="0" algn="l">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6pPr>
            <a:lvl7pPr marL="0" lvl="6" indent="0" algn="l">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7pPr>
            <a:lvl8pPr marL="0" lvl="7" indent="0" algn="l">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8pPr>
            <a:lvl9pPr marL="0" lvl="8" indent="0" algn="l">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7" name="Google Shape;57;p33"/>
          <p:cNvSpPr>
            <a:spLocks noGrp="1"/>
          </p:cNvSpPr>
          <p:nvPr>
            <p:ph type="pic" idx="3" hasCustomPrompt="1"/>
          </p:nvPr>
        </p:nvSpPr>
        <p:spPr>
          <a:xfrm>
            <a:off x="228600" y="1189038"/>
            <a:ext cx="8686800" cy="3428682"/>
          </a:xfrm>
          <a:prstGeom prst="rect">
            <a:avLst/>
          </a:prstGeom>
          <a:noFill/>
          <a:ln>
            <a:noFill/>
          </a:ln>
        </p:spPr>
        <p:txBody>
          <a:bodyPr/>
          <a:lstStyle>
            <a:lvl1pPr marL="114300" indent="0" algn="ctr">
              <a:buFontTx/>
              <a:buNone/>
              <a:defRPr/>
            </a:lvl1pPr>
          </a:lstStyle>
          <a:p>
            <a:r>
              <a:rPr lang="es-ES" dirty="0"/>
              <a:t>imagen</a:t>
            </a:r>
            <a:endParaRPr lang="en-US" dirty="0"/>
          </a:p>
        </p:txBody>
      </p:sp>
      <p:sp>
        <p:nvSpPr>
          <p:cNvPr id="6" name="Picture Placeholder 2">
            <a:extLst>
              <a:ext uri="{FF2B5EF4-FFF2-40B4-BE49-F238E27FC236}">
                <a16:creationId xmlns:a16="http://schemas.microsoft.com/office/drawing/2014/main" id="{CC3C42DE-8D6F-5947-B59F-08D4B13945EF}"/>
              </a:ext>
            </a:extLst>
          </p:cNvPr>
          <p:cNvSpPr txBox="1">
            <a:spLocks/>
          </p:cNvSpPr>
          <p:nvPr userDrawn="1"/>
        </p:nvSpPr>
        <p:spPr>
          <a:xfrm>
            <a:off x="6872838" y="4398925"/>
            <a:ext cx="2042562" cy="657891"/>
          </a:xfrm>
          <a:prstGeom prst="rect">
            <a:avLst/>
          </a:prstGeom>
        </p:spPr>
        <p:txBody>
          <a:bodyPr anchor="ctr" anchorCtr="0">
            <a:normAutofit/>
          </a:bodyPr>
          <a:lstStyle>
            <a:defPPr marR="0" lvl="0" algn="l" rtl="0">
              <a:lnSpc>
                <a:spcPct val="100000"/>
              </a:lnSpc>
              <a:spcBef>
                <a:spcPts val="0"/>
              </a:spcBef>
              <a:spcAft>
                <a:spcPts val="0"/>
              </a:spcAft>
            </a:defPPr>
            <a:lvl1pPr marL="114300" marR="0" lvl="0" indent="0" algn="ctr" rtl="0">
              <a:lnSpc>
                <a:spcPct val="100000"/>
              </a:lnSpc>
              <a:spcBef>
                <a:spcPts val="0"/>
              </a:spcBef>
              <a:spcAft>
                <a:spcPts val="0"/>
              </a:spcAft>
              <a:buClr>
                <a:srgbClr val="000000"/>
              </a:buClr>
              <a:buFont typeface="Arial"/>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b="0" i="0" u="none" strike="noStrike" cap="none" dirty="0" err="1">
                <a:solidFill>
                  <a:srgbClr val="000000"/>
                </a:solidFill>
                <a:effectLst/>
                <a:latin typeface="Arial"/>
                <a:ea typeface="Arial"/>
                <a:cs typeface="Arial"/>
                <a:sym typeface="Arial"/>
              </a:rPr>
              <a:t>Insertar</a:t>
            </a:r>
            <a:r>
              <a:rPr lang="en-US" sz="1200" b="0" i="0" u="none" strike="noStrike" cap="none" dirty="0">
                <a:solidFill>
                  <a:srgbClr val="000000"/>
                </a:solidFill>
                <a:effectLst/>
                <a:latin typeface="Arial"/>
                <a:ea typeface="Arial"/>
                <a:cs typeface="Arial"/>
                <a:sym typeface="Arial"/>
              </a:rPr>
              <a:t> el Logo </a:t>
            </a:r>
            <a:r>
              <a:rPr lang="en-US" sz="1200" b="0" i="0" u="none" strike="noStrike" cap="none" dirty="0" err="1">
                <a:solidFill>
                  <a:srgbClr val="000000"/>
                </a:solidFill>
                <a:effectLst/>
                <a:latin typeface="Arial"/>
                <a:ea typeface="Arial"/>
                <a:cs typeface="Arial"/>
                <a:sym typeface="Arial"/>
              </a:rPr>
              <a:t>Aquí</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g115eca26dca_0_5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s-ES" dirty="0"/>
              <a:t>Clic para añadir título</a:t>
            </a:r>
          </a:p>
        </p:txBody>
      </p:sp>
      <p:sp>
        <p:nvSpPr>
          <p:cNvPr id="7" name="Google Shape;7;g115eca26dca_0_5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Noto Sans Symbols"/>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r>
              <a:rPr lang="es-ES" dirty="0"/>
              <a:t>Haga clic para agregar texto</a:t>
            </a:r>
            <a:endParaRPr dirty="0"/>
          </a:p>
        </p:txBody>
      </p:sp>
      <p:sp>
        <p:nvSpPr>
          <p:cNvPr id="8" name="Google Shape;8;g115eca26dca_0_5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hyperlink" Target="http://www.cdc.gov/violenceprevention/sexualviolence/fastfact.html"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0.xml"/><Relationship Id="rId1" Type="http://schemas.openxmlformats.org/officeDocument/2006/relationships/video" Target="https://www.youtube.com/embed/NXfcbrET9LA?feature=oembed" TargetMode="External"/><Relationship Id="rId4" Type="http://schemas.openxmlformats.org/officeDocument/2006/relationships/image" Target="../media/image10.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www.valor.us/get-help/wpbdp_category/california/" TargetMode="External"/><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9"/>
        <p:cNvGrpSpPr/>
        <p:nvPr/>
      </p:nvGrpSpPr>
      <p:grpSpPr>
        <a:xfrm>
          <a:off x="0" y="0"/>
          <a:ext cx="0" cy="0"/>
          <a:chOff x="0" y="0"/>
          <a:chExt cx="0" cy="0"/>
        </a:xfrm>
      </p:grpSpPr>
      <p:sp>
        <p:nvSpPr>
          <p:cNvPr id="80" name="Google Shape;80;p1"/>
          <p:cNvSpPr txBox="1">
            <a:spLocks noGrp="1"/>
          </p:cNvSpPr>
          <p:nvPr>
            <p:ph type="ctrTitle"/>
          </p:nvPr>
        </p:nvSpPr>
        <p:spPr>
          <a:xfrm>
            <a:off x="228600" y="457200"/>
            <a:ext cx="8686800" cy="1366061"/>
          </a:xfrm>
          <a:prstGeom prst="rect">
            <a:avLst/>
          </a:prstGeom>
          <a:noFill/>
          <a:ln>
            <a:noFill/>
          </a:ln>
        </p:spPr>
        <p:txBody>
          <a:bodyPr spcFirstLastPara="1" wrap="square" lIns="0" tIns="0" rIns="0" bIns="0" anchor="t" anchorCtr="0">
            <a:normAutofit fontScale="90000"/>
          </a:bodyPr>
          <a:lstStyle/>
          <a:p>
            <a:pPr lvl="0"/>
            <a:r>
              <a:rPr lang="es-ES_tradnl" dirty="0"/>
              <a:t>Esta Presentación Web Comenzará Pronto
</a:t>
            </a:r>
            <a:endParaRPr lang="es-ES_tradnl" dirty="0">
              <a:solidFill>
                <a:schemeClr val="dk2"/>
              </a:solidFill>
            </a:endParaRPr>
          </a:p>
        </p:txBody>
      </p:sp>
      <p:sp>
        <p:nvSpPr>
          <p:cNvPr id="81" name="Google Shape;81;p1"/>
          <p:cNvSpPr txBox="1">
            <a:spLocks noGrp="1"/>
          </p:cNvSpPr>
          <p:nvPr>
            <p:ph type="subTitle" idx="1"/>
          </p:nvPr>
        </p:nvSpPr>
        <p:spPr>
          <a:xfrm>
            <a:off x="228600" y="1828800"/>
            <a:ext cx="8686800" cy="2288289"/>
          </a:xfrm>
          <a:prstGeom prst="rect">
            <a:avLst/>
          </a:prstGeom>
          <a:noFill/>
          <a:ln>
            <a:noFill/>
          </a:ln>
        </p:spPr>
        <p:txBody>
          <a:bodyPr spcFirstLastPara="1" wrap="square" lIns="0" tIns="0" rIns="0" bIns="0" anchor="t" anchorCtr="0">
            <a:normAutofit/>
          </a:bodyPr>
          <a:lstStyle/>
          <a:p>
            <a:pPr marL="0" lvl="0" indent="0"/>
            <a:r>
              <a:rPr lang="es-ES_tradnl" sz="2400" dirty="0"/>
              <a:t>Esta guía de facilitación y presentación está </a:t>
            </a:r>
            <a:br>
              <a:rPr lang="es-ES_tradnl" sz="2400" dirty="0"/>
            </a:br>
            <a:r>
              <a:rPr lang="es-ES_tradnl" sz="2400" dirty="0"/>
              <a:t>disponible para que la use y marque con el </a:t>
            </a:r>
            <a:br>
              <a:rPr lang="es-ES_tradnl" sz="2400" dirty="0"/>
            </a:br>
            <a:r>
              <a:rPr lang="es-ES_tradnl" sz="2400" dirty="0"/>
              <a:t>logotipo y el eslogan de su organización.</a:t>
            </a:r>
            <a:r>
              <a:rPr lang="en-US" sz="2400" dirty="0"/>
              <a:t>
</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1"/>
          <p:cNvSpPr txBox="1">
            <a:spLocks noGrp="1"/>
          </p:cNvSpPr>
          <p:nvPr>
            <p:ph type="title"/>
          </p:nvPr>
        </p:nvSpPr>
        <p:spPr>
          <a:xfrm>
            <a:off x="228600" y="457200"/>
            <a:ext cx="8686800" cy="572700"/>
          </a:xfrm>
          <a:prstGeom prst="rect">
            <a:avLst/>
          </a:prstGeom>
          <a:noFill/>
          <a:ln>
            <a:noFill/>
          </a:ln>
        </p:spPr>
        <p:txBody>
          <a:bodyPr spcFirstLastPara="1" wrap="square" lIns="91425" tIns="45700" rIns="91425" bIns="45700" anchor="t" anchorCtr="0">
            <a:noAutofit/>
          </a:bodyPr>
          <a:lstStyle/>
          <a:p>
            <a:pPr lvl="0">
              <a:lnSpc>
                <a:spcPct val="90000"/>
              </a:lnSpc>
              <a:buSzPts val="2700"/>
            </a:pPr>
            <a:r>
              <a:rPr lang="es-ES_tradnl" dirty="0"/>
              <a:t>¿Qué es asalto sexual?
</a:t>
            </a:r>
            <a:endParaRPr lang="es-ES_tradnl" dirty="0">
              <a:latin typeface="Arial"/>
              <a:ea typeface="Arial"/>
              <a:cs typeface="Arial"/>
              <a:sym typeface="Arial"/>
            </a:endParaRPr>
          </a:p>
        </p:txBody>
      </p:sp>
      <p:sp>
        <p:nvSpPr>
          <p:cNvPr id="150" name="Google Shape;150;p11"/>
          <p:cNvSpPr txBox="1">
            <a:spLocks noGrp="1"/>
          </p:cNvSpPr>
          <p:nvPr>
            <p:ph type="body" idx="1"/>
          </p:nvPr>
        </p:nvSpPr>
        <p:spPr>
          <a:xfrm>
            <a:off x="4572000" y="1152475"/>
            <a:ext cx="4343400" cy="3416400"/>
          </a:xfrm>
          <a:prstGeom prst="rect">
            <a:avLst/>
          </a:prstGeom>
          <a:noFill/>
          <a:ln>
            <a:noFill/>
          </a:ln>
        </p:spPr>
        <p:txBody>
          <a:bodyPr spcFirstLastPara="1" wrap="square" lIns="91425" tIns="91425" rIns="91425" bIns="91425" anchor="ctr" anchorCtr="0">
            <a:normAutofit/>
          </a:bodyPr>
          <a:lstStyle/>
          <a:p>
            <a:pPr marL="9525" lvl="0" indent="0">
              <a:lnSpc>
                <a:spcPct val="114000"/>
              </a:lnSpc>
              <a:buNone/>
            </a:pPr>
            <a:r>
              <a:rPr lang="es-ES_tradnl" sz="1600" dirty="0"/>
              <a:t>El asalto sexual es cualquier tipo de contacto o comportamiento sexual no deseado que ocurre sin el consentimiento de la persona. El asalto sexual ocurre cuando una persona es forzada, coaccionada o manipulada para cualquier actividad sexual no deseada.</a:t>
            </a:r>
          </a:p>
        </p:txBody>
      </p:sp>
      <p:pic>
        <p:nvPicPr>
          <p:cNvPr id="153" name="Google Shape;153;p11" descr="Hands raised with different skin tones"/>
          <p:cNvPicPr preferRelativeResize="0"/>
          <p:nvPr/>
        </p:nvPicPr>
        <p:blipFill rotWithShape="1">
          <a:blip r:embed="rId3">
            <a:alphaModFix/>
          </a:blip>
          <a:srcRect t="6731" r="191" b="6917"/>
          <a:stretch/>
        </p:blipFill>
        <p:spPr>
          <a:xfrm>
            <a:off x="358050" y="1148792"/>
            <a:ext cx="3948774" cy="3416400"/>
          </a:xfrm>
          <a:prstGeom prst="rect">
            <a:avLst/>
          </a:prstGeom>
          <a:noFill/>
          <a:ln>
            <a:noFill/>
          </a:ln>
        </p:spPr>
      </p:pic>
      <p:sp>
        <p:nvSpPr>
          <p:cNvPr id="154" name="Google Shape;154;p11"/>
          <p:cNvSpPr txBox="1"/>
          <p:nvPr/>
        </p:nvSpPr>
        <p:spPr>
          <a:xfrm>
            <a:off x="628650" y="1556300"/>
            <a:ext cx="40728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pic>
        <p:nvPicPr>
          <p:cNvPr id="160" name="Google Shape;160;p12"/>
          <p:cNvPicPr preferRelativeResize="0">
            <a:picLocks noGrp="1"/>
          </p:cNvPicPr>
          <p:nvPr>
            <p:ph type="pic" idx="2"/>
          </p:nvPr>
        </p:nvPicPr>
        <p:blipFill rotWithShape="1">
          <a:blip r:embed="rId3"/>
          <a:srcRect l="-9925" t="-11111" r="-11054" b="-24994"/>
          <a:stretch/>
        </p:blipFill>
        <p:spPr>
          <a:xfrm>
            <a:off x="4572000" y="0"/>
            <a:ext cx="4572000" cy="5143500"/>
          </a:xfrm>
          <a:prstGeom prst="rect">
            <a:avLst/>
          </a:prstGeom>
          <a:noFill/>
          <a:ln>
            <a:noFill/>
          </a:ln>
          <a:effectLst>
            <a:outerShdw blurRad="50800" dist="38100" dir="2700000" sx="100833" sy="100833" algn="tl" rotWithShape="0">
              <a:prstClr val="black">
                <a:alpha val="25000"/>
              </a:prstClr>
            </a:outerShdw>
          </a:effectLst>
        </p:spPr>
      </p:pic>
      <p:sp>
        <p:nvSpPr>
          <p:cNvPr id="161" name="Google Shape;161;p12"/>
          <p:cNvSpPr txBox="1">
            <a:spLocks noGrp="1"/>
          </p:cNvSpPr>
          <p:nvPr>
            <p:ph type="body" idx="4294967295"/>
          </p:nvPr>
        </p:nvSpPr>
        <p:spPr>
          <a:xfrm>
            <a:off x="352424" y="265471"/>
            <a:ext cx="4219575" cy="4601497"/>
          </a:xfrm>
          <a:prstGeom prst="rect">
            <a:avLst/>
          </a:prstGeom>
          <a:noFill/>
          <a:ln>
            <a:noFill/>
          </a:ln>
        </p:spPr>
        <p:txBody>
          <a:bodyPr spcFirstLastPara="1" wrap="square" lIns="0" tIns="0" rIns="0" bIns="0" anchor="ctr" anchorCtr="0">
            <a:noAutofit/>
          </a:bodyPr>
          <a:lstStyle/>
          <a:p>
            <a:pPr marL="0" lvl="0" indent="0">
              <a:buNone/>
            </a:pPr>
            <a:r>
              <a:rPr lang="es-ES_tradnl" sz="3600" dirty="0">
                <a:solidFill>
                  <a:schemeClr val="bg1"/>
                </a:solidFill>
              </a:rPr>
              <a:t>Tipos de Violencia </a:t>
            </a:r>
            <a:br>
              <a:rPr lang="es-ES_tradnl" sz="3600" dirty="0">
                <a:solidFill>
                  <a:schemeClr val="bg1"/>
                </a:solidFill>
              </a:rPr>
            </a:br>
            <a:r>
              <a:rPr lang="es-ES_tradnl" sz="3600" dirty="0">
                <a:solidFill>
                  <a:schemeClr val="bg1"/>
                </a:solidFill>
              </a:rPr>
              <a:t>y Asalto Sexual</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5"/>
          <p:cNvSpPr txBox="1">
            <a:spLocks noGrp="1"/>
          </p:cNvSpPr>
          <p:nvPr>
            <p:ph type="ctrTitle"/>
          </p:nvPr>
        </p:nvSpPr>
        <p:spPr>
          <a:xfrm>
            <a:off x="228600" y="457200"/>
            <a:ext cx="8686800" cy="732503"/>
          </a:xfrm>
          <a:prstGeom prst="rect">
            <a:avLst/>
          </a:prstGeom>
          <a:noFill/>
          <a:ln>
            <a:noFill/>
          </a:ln>
        </p:spPr>
        <p:txBody>
          <a:bodyPr spcFirstLastPara="1" wrap="square" lIns="91425" tIns="45700" rIns="91425" bIns="45700" anchor="t" anchorCtr="0">
            <a:noAutofit/>
          </a:bodyPr>
          <a:lstStyle/>
          <a:p>
            <a:pPr lvl="0">
              <a:lnSpc>
                <a:spcPct val="90000"/>
              </a:lnSpc>
              <a:buSzPts val="2700"/>
            </a:pPr>
            <a:r>
              <a:rPr lang="es-ES_tradnl" dirty="0"/>
              <a:t>Violencia Sexual Continuidad del Daño
</a:t>
            </a:r>
            <a:endParaRPr lang="es-ES_tradnl" sz="2800" dirty="0">
              <a:latin typeface="Arial"/>
              <a:ea typeface="Arial"/>
              <a:cs typeface="Arial"/>
              <a:sym typeface="Arial"/>
            </a:endParaRPr>
          </a:p>
        </p:txBody>
      </p:sp>
      <p:pic>
        <p:nvPicPr>
          <p:cNvPr id="170" name="Google Shape;170;p15"/>
          <p:cNvPicPr preferRelativeResize="0">
            <a:picLocks noGrp="1"/>
          </p:cNvPicPr>
          <p:nvPr>
            <p:ph type="pic" idx="3"/>
          </p:nvPr>
        </p:nvPicPr>
        <p:blipFill rotWithShape="1">
          <a:blip r:embed="rId3"/>
          <a:srcRect l="-734" t="-64509" r="-734" b="-64381"/>
          <a:stretch/>
        </p:blipFill>
        <p:spPr>
          <a:xfrm>
            <a:off x="228600" y="1189038"/>
            <a:ext cx="8686800" cy="342868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6"/>
          <p:cNvSpPr txBox="1">
            <a:spLocks noGrp="1"/>
          </p:cNvSpPr>
          <p:nvPr>
            <p:ph type="ctrTitle"/>
          </p:nvPr>
        </p:nvSpPr>
        <p:spPr>
          <a:xfrm>
            <a:off x="228600" y="457200"/>
            <a:ext cx="8686800" cy="732503"/>
          </a:xfrm>
          <a:prstGeom prst="rect">
            <a:avLst/>
          </a:prstGeom>
          <a:noFill/>
          <a:ln>
            <a:noFill/>
          </a:ln>
        </p:spPr>
        <p:txBody>
          <a:bodyPr spcFirstLastPara="1" wrap="square" lIns="0" tIns="0" rIns="0" bIns="0" anchor="t" anchorCtr="0">
            <a:normAutofit fontScale="90000"/>
          </a:bodyPr>
          <a:lstStyle/>
          <a:p>
            <a:pPr lvl="0"/>
            <a:r>
              <a:rPr lang="es-ES_tradnl" dirty="0"/>
              <a:t>Cultura de la Violación
</a:t>
            </a:r>
          </a:p>
        </p:txBody>
      </p:sp>
      <p:pic>
        <p:nvPicPr>
          <p:cNvPr id="178" name="Google Shape;178;p16"/>
          <p:cNvPicPr preferRelativeResize="0">
            <a:picLocks noGrp="1"/>
          </p:cNvPicPr>
          <p:nvPr>
            <p:ph type="pic" idx="3"/>
          </p:nvPr>
        </p:nvPicPr>
        <p:blipFill rotWithShape="1">
          <a:blip r:embed="rId3"/>
          <a:srcRect l="-8418" t="-19" r="-8313" b="-123"/>
          <a:stretch/>
        </p:blipFill>
        <p:spPr>
          <a:xfrm>
            <a:off x="228600" y="1045455"/>
            <a:ext cx="8686800" cy="342868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3"/>
          <p:cNvSpPr txBox="1">
            <a:spLocks noGrp="1"/>
          </p:cNvSpPr>
          <p:nvPr>
            <p:ph type="body" idx="4294967295"/>
          </p:nvPr>
        </p:nvSpPr>
        <p:spPr>
          <a:xfrm>
            <a:off x="352425" y="265471"/>
            <a:ext cx="3867000" cy="4601497"/>
          </a:xfrm>
          <a:prstGeom prst="rect">
            <a:avLst/>
          </a:prstGeom>
          <a:noFill/>
          <a:ln>
            <a:noFill/>
          </a:ln>
        </p:spPr>
        <p:txBody>
          <a:bodyPr spcFirstLastPara="1" wrap="square" lIns="0" tIns="0" rIns="0" bIns="0" anchor="ctr" anchorCtr="0">
            <a:noAutofit/>
          </a:bodyPr>
          <a:lstStyle/>
          <a:p>
            <a:pPr marL="0" lvl="0" indent="0">
              <a:buNone/>
            </a:pPr>
            <a:r>
              <a:rPr lang="es-ES_tradnl" sz="3600" dirty="0">
                <a:solidFill>
                  <a:schemeClr val="bg1"/>
                </a:solidFill>
              </a:rPr>
              <a:t>Preguntas del chat</a:t>
            </a:r>
          </a:p>
        </p:txBody>
      </p:sp>
      <p:sp>
        <p:nvSpPr>
          <p:cNvPr id="185" name="Google Shape;185;p13"/>
          <p:cNvSpPr txBox="1">
            <a:spLocks noGrp="1"/>
          </p:cNvSpPr>
          <p:nvPr>
            <p:ph type="body" idx="2"/>
          </p:nvPr>
        </p:nvSpPr>
        <p:spPr>
          <a:xfrm>
            <a:off x="5029200" y="265176"/>
            <a:ext cx="3886200" cy="4601497"/>
          </a:xfrm>
          <a:prstGeom prst="rect">
            <a:avLst/>
          </a:prstGeom>
          <a:noFill/>
          <a:ln>
            <a:noFill/>
          </a:ln>
        </p:spPr>
        <p:txBody>
          <a:bodyPr spcFirstLastPara="1" wrap="square" lIns="0" tIns="0" rIns="0" bIns="0" anchor="ctr" anchorCtr="0">
            <a:noAutofit/>
          </a:bodyPr>
          <a:lstStyle/>
          <a:p>
            <a:pPr marL="114300" lvl="0" indent="0">
              <a:buNone/>
            </a:pPr>
            <a:r>
              <a:rPr lang="es-ES_tradnl" sz="2400" dirty="0"/>
              <a:t>¿Qué puede hacer para erradicar la continuidad de la cultura del daño y la violación?</a:t>
            </a:r>
            <a:endParaRPr lang="es-ES_tradnl"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4"/>
          <p:cNvSpPr txBox="1">
            <a:spLocks noGrp="1"/>
          </p:cNvSpPr>
          <p:nvPr>
            <p:ph type="ctrTitle"/>
          </p:nvPr>
        </p:nvSpPr>
        <p:spPr>
          <a:xfrm>
            <a:off x="228600" y="457200"/>
            <a:ext cx="8686800" cy="732503"/>
          </a:xfrm>
          <a:prstGeom prst="rect">
            <a:avLst/>
          </a:prstGeom>
          <a:noFill/>
          <a:ln>
            <a:noFill/>
          </a:ln>
        </p:spPr>
        <p:txBody>
          <a:bodyPr spcFirstLastPara="1" wrap="square" lIns="0" tIns="0" rIns="0" bIns="0" anchor="t" anchorCtr="0">
            <a:noAutofit/>
          </a:bodyPr>
          <a:lstStyle/>
          <a:p>
            <a:pPr lvl="0">
              <a:lnSpc>
                <a:spcPct val="90000"/>
              </a:lnSpc>
              <a:buSzPts val="2700"/>
            </a:pPr>
            <a:r>
              <a:rPr lang="es-ES_tradnl" dirty="0"/>
              <a:t>Prevalencia de la Violencia Sexual</a:t>
            </a:r>
            <a:r>
              <a:rPr lang="en-US" dirty="0"/>
              <a:t>
</a:t>
            </a:r>
            <a:endParaRPr dirty="0">
              <a:latin typeface="Arial"/>
              <a:ea typeface="Arial"/>
              <a:cs typeface="Arial"/>
              <a:sym typeface="Arial"/>
            </a:endParaRPr>
          </a:p>
        </p:txBody>
      </p:sp>
      <p:pic>
        <p:nvPicPr>
          <p:cNvPr id="195" name="Google Shape;195;p14"/>
          <p:cNvPicPr preferRelativeResize="0"/>
          <p:nvPr/>
        </p:nvPicPr>
        <p:blipFill>
          <a:blip r:embed="rId3"/>
          <a:srcRect t="374" b="374"/>
          <a:stretch/>
        </p:blipFill>
        <p:spPr>
          <a:xfrm>
            <a:off x="1546970" y="1189038"/>
            <a:ext cx="6141499" cy="3125150"/>
          </a:xfrm>
          <a:prstGeom prst="rect">
            <a:avLst/>
          </a:prstGeom>
          <a:noFill/>
          <a:ln>
            <a:noFill/>
          </a:ln>
        </p:spPr>
      </p:pic>
      <p:sp>
        <p:nvSpPr>
          <p:cNvPr id="196" name="Google Shape;196;p14"/>
          <p:cNvSpPr txBox="1"/>
          <p:nvPr/>
        </p:nvSpPr>
        <p:spPr>
          <a:xfrm>
            <a:off x="4617720" y="4387340"/>
            <a:ext cx="4251959" cy="12311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800" b="0" i="1" u="none" strike="noStrike" cap="none" dirty="0">
                <a:solidFill>
                  <a:srgbClr val="000000"/>
                </a:solidFill>
                <a:latin typeface="Arial"/>
                <a:ea typeface="Arial"/>
                <a:cs typeface="Arial"/>
                <a:sym typeface="Arial"/>
              </a:rPr>
              <a:t>Imagen </a:t>
            </a:r>
            <a:r>
              <a:rPr lang="en-US" sz="800" b="0" i="1" u="none" strike="noStrike" cap="none" dirty="0" err="1">
                <a:solidFill>
                  <a:srgbClr val="000000"/>
                </a:solidFill>
                <a:latin typeface="Arial"/>
                <a:ea typeface="Arial"/>
                <a:cs typeface="Arial"/>
                <a:sym typeface="Arial"/>
              </a:rPr>
              <a:t>obtenida</a:t>
            </a:r>
            <a:r>
              <a:rPr lang="en-US" sz="800" b="0" i="1" u="none" strike="noStrike" cap="none" dirty="0">
                <a:solidFill>
                  <a:srgbClr val="000000"/>
                </a:solidFill>
                <a:latin typeface="Arial"/>
                <a:ea typeface="Arial"/>
                <a:cs typeface="Arial"/>
                <a:sym typeface="Arial"/>
              </a:rPr>
              <a:t> de </a:t>
            </a:r>
            <a:r>
              <a:rPr lang="en-US" sz="800" b="0" i="1" u="sng" strike="noStrike" cap="none" dirty="0">
                <a:solidFill>
                  <a:srgbClr val="0C5ADB"/>
                </a:solidFill>
                <a:latin typeface="Arial"/>
                <a:ea typeface="Arial"/>
                <a:cs typeface="Arial"/>
                <a:sym typeface="Arial"/>
                <a:hlinkClick r:id="rId4">
                  <a:extLst>
                    <a:ext uri="{A12FA001-AC4F-418D-AE19-62706E023703}">
                      <ahyp:hlinkClr xmlns:ahyp="http://schemas.microsoft.com/office/drawing/2018/hyperlinkcolor" val="tx"/>
                    </a:ext>
                  </a:extLst>
                </a:hlinkClick>
              </a:rPr>
              <a:t>www.cdc.gov/violenceprevention/sexualviolence/fastfact.html</a:t>
            </a:r>
            <a:r>
              <a:rPr lang="en-US" sz="800" b="0" i="1" u="none" strike="noStrike" cap="none" dirty="0">
                <a:solidFill>
                  <a:srgbClr val="000000"/>
                </a:solidFill>
                <a:latin typeface="Arial"/>
                <a:ea typeface="Arial"/>
                <a:cs typeface="Arial"/>
                <a:sym typeface="Arial"/>
              </a:rPr>
              <a:t>.</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g110efc3e2da_0_0"/>
          <p:cNvSpPr txBox="1">
            <a:spLocks noGrp="1"/>
          </p:cNvSpPr>
          <p:nvPr>
            <p:ph type="title"/>
          </p:nvPr>
        </p:nvSpPr>
        <p:spPr>
          <a:xfrm>
            <a:off x="228600" y="457200"/>
            <a:ext cx="8686800" cy="572700"/>
          </a:xfrm>
          <a:prstGeom prst="rect">
            <a:avLst/>
          </a:prstGeom>
          <a:noFill/>
          <a:ln>
            <a:noFill/>
          </a:ln>
        </p:spPr>
        <p:txBody>
          <a:bodyPr spcFirstLastPara="1" wrap="square" lIns="0" tIns="0" rIns="0" bIns="0" anchor="t" anchorCtr="0">
            <a:noAutofit/>
          </a:bodyPr>
          <a:lstStyle/>
          <a:p>
            <a:pPr lvl="0">
              <a:buSzPts val="2700"/>
            </a:pPr>
            <a:r>
              <a:rPr lang="en-US" dirty="0" err="1"/>
              <a:t>Impacto</a:t>
            </a:r>
            <a:r>
              <a:rPr lang="en-US" dirty="0"/>
              <a:t> de la </a:t>
            </a:r>
            <a:r>
              <a:rPr lang="en-US" dirty="0" err="1"/>
              <a:t>Violencia</a:t>
            </a:r>
            <a:r>
              <a:rPr lang="en-US" dirty="0"/>
              <a:t> Sexual
</a:t>
            </a:r>
            <a:endParaRPr dirty="0">
              <a:latin typeface="Arial"/>
              <a:ea typeface="Arial"/>
              <a:cs typeface="Arial"/>
              <a:sym typeface="Arial"/>
            </a:endParaRPr>
          </a:p>
        </p:txBody>
      </p:sp>
      <p:sp>
        <p:nvSpPr>
          <p:cNvPr id="202" name="Google Shape;202;g110efc3e2da_0_0"/>
          <p:cNvSpPr txBox="1">
            <a:spLocks noGrp="1"/>
          </p:cNvSpPr>
          <p:nvPr>
            <p:ph type="body" idx="1"/>
          </p:nvPr>
        </p:nvSpPr>
        <p:spPr>
          <a:xfrm>
            <a:off x="4572000" y="1152475"/>
            <a:ext cx="4343400" cy="3416400"/>
          </a:xfrm>
          <a:prstGeom prst="rect">
            <a:avLst/>
          </a:prstGeom>
          <a:noFill/>
          <a:ln>
            <a:noFill/>
          </a:ln>
        </p:spPr>
        <p:txBody>
          <a:bodyPr spcFirstLastPara="1" wrap="square" lIns="91425" tIns="45700" rIns="91425" bIns="45700" anchor="ctr" anchorCtr="0">
            <a:noAutofit/>
          </a:bodyPr>
          <a:lstStyle/>
          <a:p>
            <a:pPr marL="346075" lvl="0" indent="-346075">
              <a:lnSpc>
                <a:spcPct val="115000"/>
              </a:lnSpc>
              <a:spcBef>
                <a:spcPts val="600"/>
              </a:spcBef>
              <a:buSzPts val="1400"/>
            </a:pPr>
            <a:r>
              <a:rPr lang="es-ES_tradnl" dirty="0"/>
              <a:t>Impacto individual (físico, psicológico, etc.)
Impacto en la comunidad
Social (consecuencias financieras, etc.) – El costo estimado de por vida de la violación en California es de $ 163,800 de un adulto y $ 227,700 de un niño. El promedio nacional es de $122,461 por </a:t>
            </a:r>
            <a:r>
              <a:rPr lang="es-ES_tradnl" dirty="0" err="1"/>
              <a:t>víctim</a:t>
            </a:r>
            <a:r>
              <a:rPr lang="en-US" dirty="0"/>
              <a:t>a.</a:t>
            </a:r>
            <a:endParaRPr dirty="0"/>
          </a:p>
        </p:txBody>
      </p:sp>
      <p:sp>
        <p:nvSpPr>
          <p:cNvPr id="203" name="Google Shape;203;g110efc3e2da_0_0"/>
          <p:cNvSpPr>
            <a:spLocks noGrp="1"/>
          </p:cNvSpPr>
          <p:nvPr>
            <p:ph type="pic" idx="2"/>
          </p:nvPr>
        </p:nvSpPr>
        <p:spPr>
          <a:xfrm>
            <a:off x="228600" y="1152476"/>
            <a:ext cx="4167188" cy="3416400"/>
          </a:xfrm>
          <a:prstGeom prst="rect">
            <a:avLst/>
          </a:prstGeom>
          <a:noFill/>
          <a:ln>
            <a:noFill/>
          </a:ln>
        </p:spPr>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17"/>
          <p:cNvSpPr txBox="1">
            <a:spLocks noGrp="1"/>
          </p:cNvSpPr>
          <p:nvPr>
            <p:ph type="body" idx="4294967295"/>
          </p:nvPr>
        </p:nvSpPr>
        <p:spPr>
          <a:xfrm>
            <a:off x="352425" y="265471"/>
            <a:ext cx="3867000" cy="4601497"/>
          </a:xfrm>
          <a:prstGeom prst="rect">
            <a:avLst/>
          </a:prstGeom>
          <a:noFill/>
          <a:ln>
            <a:noFill/>
          </a:ln>
        </p:spPr>
        <p:txBody>
          <a:bodyPr spcFirstLastPara="1" wrap="square" lIns="0" tIns="0" rIns="0" bIns="0" anchor="ctr" anchorCtr="0">
            <a:noAutofit/>
          </a:bodyPr>
          <a:lstStyle/>
          <a:p>
            <a:pPr marL="0" lvl="0" indent="0">
              <a:buSzPts val="1600"/>
              <a:buNone/>
            </a:pPr>
            <a:r>
              <a:rPr lang="es-ES_tradnl" sz="3600" dirty="0">
                <a:solidFill>
                  <a:schemeClr val="bg1"/>
                </a:solidFill>
              </a:rPr>
              <a:t>Sólo los Hechos</a:t>
            </a:r>
            <a:endParaRPr sz="3600" dirty="0">
              <a:solidFill>
                <a:schemeClr val="bg1"/>
              </a:solidFill>
              <a:latin typeface="Arial"/>
              <a:ea typeface="Arial"/>
              <a:cs typeface="Arial"/>
              <a:sym typeface="Arial"/>
            </a:endParaRPr>
          </a:p>
        </p:txBody>
      </p:sp>
      <p:sp>
        <p:nvSpPr>
          <p:cNvPr id="211" name="Google Shape;211;p17"/>
          <p:cNvSpPr txBox="1">
            <a:spLocks noGrp="1"/>
          </p:cNvSpPr>
          <p:nvPr>
            <p:ph type="body" idx="2"/>
          </p:nvPr>
        </p:nvSpPr>
        <p:spPr>
          <a:xfrm>
            <a:off x="4934737" y="84639"/>
            <a:ext cx="3886200" cy="4601497"/>
          </a:xfrm>
          <a:prstGeom prst="rect">
            <a:avLst/>
          </a:prstGeom>
          <a:noFill/>
          <a:ln>
            <a:noFill/>
          </a:ln>
        </p:spPr>
        <p:txBody>
          <a:bodyPr spcFirstLastPara="1" wrap="square" lIns="0" tIns="0" rIns="0" bIns="45700" anchor="ctr" anchorCtr="0">
            <a:noAutofit/>
          </a:bodyPr>
          <a:lstStyle/>
          <a:p>
            <a:pPr marL="0" lvl="0" indent="0">
              <a:spcBef>
                <a:spcPts val="0"/>
              </a:spcBef>
              <a:buNone/>
            </a:pPr>
            <a:r>
              <a:rPr lang="es-ES_tradnl" dirty="0"/>
              <a:t>Hecho: Cualquier persona puede experimentar violencia sexual, sin importar su profesión, género, identidad de género, orientación sexual, raza, etnia, clase, edad o </a:t>
            </a:r>
            <a:r>
              <a:rPr lang="es-ES_tradnl" dirty="0" err="1"/>
              <a:t>habiidad</a:t>
            </a:r>
            <a:r>
              <a:rPr lang="es-ES_tradnl" dirty="0"/>
              <a:t>.
</a:t>
            </a:r>
            <a:endParaRPr lang="es-ES_tradnl" sz="2000" dirty="0">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11652dff29e_0_6"/>
          <p:cNvSpPr txBox="1">
            <a:spLocks noGrp="1"/>
          </p:cNvSpPr>
          <p:nvPr>
            <p:ph type="body" idx="2"/>
          </p:nvPr>
        </p:nvSpPr>
        <p:spPr>
          <a:xfrm>
            <a:off x="5029200" y="265176"/>
            <a:ext cx="3886200" cy="4601497"/>
          </a:xfrm>
          <a:prstGeom prst="rect">
            <a:avLst/>
          </a:prstGeom>
          <a:noFill/>
          <a:ln>
            <a:noFill/>
          </a:ln>
        </p:spPr>
        <p:txBody>
          <a:bodyPr spcFirstLastPara="1" wrap="square" lIns="0" tIns="0" rIns="0" bIns="45700" anchor="ctr" anchorCtr="0">
            <a:noAutofit/>
          </a:bodyPr>
          <a:lstStyle/>
          <a:p>
            <a:pPr marL="0" lvl="0" indent="0">
              <a:spcBef>
                <a:spcPts val="0"/>
              </a:spcBef>
              <a:buSzPts val="1600"/>
              <a:buNone/>
            </a:pPr>
            <a:r>
              <a:rPr lang="es-ES_tradnl" dirty="0"/>
              <a:t>Hecho: El consentimiento es un "sí" dado libremente y claramente declarado. El silencio no es consentimiento. Estar tomado o drogado e incapaz de entender o hablar no es consentimiento. Estar desmayado o inconsciente no es consentimiento.
</a:t>
            </a:r>
            <a:endParaRPr lang="es-ES_tradnl" sz="2000" dirty="0">
              <a:latin typeface="Arial"/>
              <a:ea typeface="Arial"/>
              <a:cs typeface="Arial"/>
              <a:sym typeface="Arial"/>
            </a:endParaRPr>
          </a:p>
        </p:txBody>
      </p:sp>
      <p:sp>
        <p:nvSpPr>
          <p:cNvPr id="220" name="Google Shape;220;g11652dff29e_0_6"/>
          <p:cNvSpPr txBox="1">
            <a:spLocks noGrp="1"/>
          </p:cNvSpPr>
          <p:nvPr>
            <p:ph type="body" idx="4294967295"/>
          </p:nvPr>
        </p:nvSpPr>
        <p:spPr>
          <a:xfrm>
            <a:off x="352425" y="265471"/>
            <a:ext cx="3867000" cy="4601497"/>
          </a:xfrm>
          <a:prstGeom prst="rect">
            <a:avLst/>
          </a:prstGeom>
          <a:noFill/>
          <a:ln>
            <a:noFill/>
          </a:ln>
        </p:spPr>
        <p:txBody>
          <a:bodyPr spcFirstLastPara="1" wrap="square" lIns="0" tIns="0" rIns="0" bIns="0" anchor="ctr" anchorCtr="0">
            <a:noAutofit/>
          </a:bodyPr>
          <a:lstStyle/>
          <a:p>
            <a:pPr marL="0" lvl="0" indent="0">
              <a:buNone/>
            </a:pPr>
            <a:r>
              <a:rPr lang="es-ES_tradnl" sz="3600" dirty="0">
                <a:solidFill>
                  <a:schemeClr val="bg1"/>
                </a:solidFill>
              </a:rPr>
              <a:t>Sólo los Hechos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7"/>
          <p:cNvSpPr txBox="1">
            <a:spLocks noGrp="1"/>
          </p:cNvSpPr>
          <p:nvPr>
            <p:ph type="body" idx="2"/>
          </p:nvPr>
        </p:nvSpPr>
        <p:spPr>
          <a:xfrm>
            <a:off x="5029200" y="265176"/>
            <a:ext cx="3886200" cy="4601497"/>
          </a:xfrm>
          <a:prstGeom prst="rect">
            <a:avLst/>
          </a:prstGeom>
          <a:noFill/>
          <a:ln>
            <a:noFill/>
          </a:ln>
        </p:spPr>
        <p:txBody>
          <a:bodyPr spcFirstLastPara="1" wrap="square" lIns="0" tIns="0" rIns="0" bIns="45700" anchor="ctr" anchorCtr="0">
            <a:noAutofit/>
          </a:bodyPr>
          <a:lstStyle/>
          <a:p>
            <a:pPr marL="0" lvl="0" indent="0">
              <a:spcBef>
                <a:spcPts val="0"/>
              </a:spcBef>
              <a:buSzPts val="1400"/>
              <a:buNone/>
            </a:pPr>
            <a:r>
              <a:rPr lang="es-ES_tradnl" dirty="0"/>
              <a:t>Hecho: La conducta sexual anterior, incluido el consentimiento previo al sexo, no es consentimiento para el sexo en este momento. Si ella lo besó ayer, eso no significa que quiera besarlo hoy.</a:t>
            </a:r>
            <a:endParaRPr lang="es-ES_tradnl" sz="2000" dirty="0">
              <a:latin typeface="Arial"/>
              <a:ea typeface="Arial"/>
              <a:cs typeface="Arial"/>
              <a:sym typeface="Arial"/>
            </a:endParaRPr>
          </a:p>
        </p:txBody>
      </p:sp>
      <p:sp>
        <p:nvSpPr>
          <p:cNvPr id="228" name="Google Shape;228;p7"/>
          <p:cNvSpPr txBox="1">
            <a:spLocks noGrp="1"/>
          </p:cNvSpPr>
          <p:nvPr>
            <p:ph type="body" idx="4294967295"/>
          </p:nvPr>
        </p:nvSpPr>
        <p:spPr>
          <a:xfrm>
            <a:off x="352425" y="265471"/>
            <a:ext cx="3867000" cy="4601497"/>
          </a:xfrm>
          <a:prstGeom prst="rect">
            <a:avLst/>
          </a:prstGeom>
          <a:noFill/>
          <a:ln>
            <a:noFill/>
          </a:ln>
        </p:spPr>
        <p:txBody>
          <a:bodyPr spcFirstLastPara="1" wrap="square" lIns="0" tIns="0" rIns="0" bIns="0" anchor="ctr" anchorCtr="0">
            <a:noAutofit/>
          </a:bodyPr>
          <a:lstStyle/>
          <a:p>
            <a:pPr marL="0" lvl="0" indent="0">
              <a:buNone/>
            </a:pPr>
            <a:r>
              <a:rPr lang="es-ES_tradnl" sz="3600" dirty="0">
                <a:solidFill>
                  <a:schemeClr val="bg1"/>
                </a:solidFill>
              </a:rPr>
              <a:t>Sólo los Hechos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86"/>
        <p:cNvGrpSpPr/>
        <p:nvPr/>
      </p:nvGrpSpPr>
      <p:grpSpPr>
        <a:xfrm>
          <a:off x="0" y="0"/>
          <a:ext cx="0" cy="0"/>
          <a:chOff x="0" y="0"/>
          <a:chExt cx="0" cy="0"/>
        </a:xfrm>
      </p:grpSpPr>
      <p:sp>
        <p:nvSpPr>
          <p:cNvPr id="87" name="Google Shape;87;p2"/>
          <p:cNvSpPr txBox="1"/>
          <p:nvPr/>
        </p:nvSpPr>
        <p:spPr>
          <a:xfrm>
            <a:off x="1195386" y="3000375"/>
            <a:ext cx="6753225" cy="61555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Confidentiality, Privilege, Mandatory Reporting and Centers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pic>
        <p:nvPicPr>
          <p:cNvPr id="88" name="Google Shape;88;p2"/>
          <p:cNvPicPr preferRelativeResize="0"/>
          <p:nvPr/>
        </p:nvPicPr>
        <p:blipFill>
          <a:blip r:embed="rId3"/>
          <a:srcRect/>
          <a:stretch/>
        </p:blipFill>
        <p:spPr>
          <a:xfrm>
            <a:off x="0" y="0"/>
            <a:ext cx="9144000" cy="51435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5"/>
          <p:cNvSpPr txBox="1">
            <a:spLocks noGrp="1"/>
          </p:cNvSpPr>
          <p:nvPr>
            <p:ph type="body" idx="2"/>
          </p:nvPr>
        </p:nvSpPr>
        <p:spPr>
          <a:xfrm>
            <a:off x="5029200" y="265176"/>
            <a:ext cx="3886200" cy="4601497"/>
          </a:xfrm>
          <a:prstGeom prst="rect">
            <a:avLst/>
          </a:prstGeom>
          <a:noFill/>
          <a:ln>
            <a:noFill/>
          </a:ln>
        </p:spPr>
        <p:txBody>
          <a:bodyPr spcFirstLastPara="1" wrap="square" lIns="0" tIns="0" rIns="0" bIns="45700" anchor="ctr" anchorCtr="0">
            <a:noAutofit/>
          </a:bodyPr>
          <a:lstStyle/>
          <a:p>
            <a:pPr marL="0" lvl="0" indent="0">
              <a:spcBef>
                <a:spcPts val="0"/>
              </a:spcBef>
              <a:buSzPts val="1400"/>
              <a:buNone/>
            </a:pPr>
            <a:r>
              <a:rPr lang="es-ES_tradnl" sz="1600" dirty="0"/>
              <a:t>Hecho: La violación nunca es culpa de la víctima. </a:t>
            </a:r>
            <a:br>
              <a:rPr lang="es-ES_tradnl" sz="1600" dirty="0"/>
            </a:br>
            <a:r>
              <a:rPr lang="es-ES_tradnl" sz="1600" dirty="0"/>
              <a:t>Es un crimen de violencia y control que se deriva de la determinación del perpetrador de ejercer poder sobre otra persona. Ni la ropa ni el comportamiento de una persona son invitaciones para la actividad sexual no deseada. Obligar a alguien a participar en actividades sexuales no consensuadas es violación, independientemente de la forma en que esa persona se vista o actúe.
</a:t>
            </a:r>
            <a:endParaRPr lang="es-ES_tradnl" dirty="0"/>
          </a:p>
        </p:txBody>
      </p:sp>
      <p:sp>
        <p:nvSpPr>
          <p:cNvPr id="236" name="Google Shape;236;p25"/>
          <p:cNvSpPr txBox="1">
            <a:spLocks noGrp="1"/>
          </p:cNvSpPr>
          <p:nvPr>
            <p:ph type="body" idx="4294967295"/>
          </p:nvPr>
        </p:nvSpPr>
        <p:spPr>
          <a:xfrm>
            <a:off x="352425" y="265471"/>
            <a:ext cx="3867000" cy="4601497"/>
          </a:xfrm>
          <a:prstGeom prst="rect">
            <a:avLst/>
          </a:prstGeom>
          <a:noFill/>
          <a:ln>
            <a:noFill/>
          </a:ln>
        </p:spPr>
        <p:txBody>
          <a:bodyPr spcFirstLastPara="1" wrap="square" lIns="0" tIns="0" rIns="0" bIns="0" anchor="ctr" anchorCtr="0">
            <a:noAutofit/>
          </a:bodyPr>
          <a:lstStyle/>
          <a:p>
            <a:pPr marL="0" lvl="0" indent="0">
              <a:buNone/>
            </a:pPr>
            <a:r>
              <a:rPr lang="es-ES_tradnl" sz="3600" dirty="0">
                <a:solidFill>
                  <a:schemeClr val="bg1"/>
                </a:solidFill>
              </a:rPr>
              <a:t>Sólo los Hechos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6"/>
          <p:cNvSpPr txBox="1">
            <a:spLocks noGrp="1"/>
          </p:cNvSpPr>
          <p:nvPr>
            <p:ph type="body" idx="2"/>
          </p:nvPr>
        </p:nvSpPr>
        <p:spPr>
          <a:xfrm>
            <a:off x="5029200" y="265176"/>
            <a:ext cx="3886200" cy="4601497"/>
          </a:xfrm>
          <a:prstGeom prst="rect">
            <a:avLst/>
          </a:prstGeom>
          <a:noFill/>
          <a:ln>
            <a:noFill/>
          </a:ln>
        </p:spPr>
        <p:txBody>
          <a:bodyPr spcFirstLastPara="1" wrap="square" lIns="0" tIns="45700" rIns="0" bIns="45700" anchor="ctr" anchorCtr="0">
            <a:noAutofit/>
          </a:bodyPr>
          <a:lstStyle/>
          <a:p>
            <a:pPr marL="0" lvl="0" indent="0">
              <a:spcBef>
                <a:spcPts val="0"/>
              </a:spcBef>
              <a:buSzPts val="1400"/>
              <a:buNone/>
            </a:pPr>
            <a:r>
              <a:rPr lang="es-ES_tradnl" dirty="0"/>
              <a:t>Hecho: Una persona bajo la influencia de drogas o alcohol no puede consentir la actividad sexual. Si no se da el consentimiento, es violación.
</a:t>
            </a:r>
          </a:p>
        </p:txBody>
      </p:sp>
      <p:sp>
        <p:nvSpPr>
          <p:cNvPr id="244" name="Google Shape;244;p26"/>
          <p:cNvSpPr txBox="1">
            <a:spLocks noGrp="1"/>
          </p:cNvSpPr>
          <p:nvPr>
            <p:ph type="body" idx="4294967295"/>
          </p:nvPr>
        </p:nvSpPr>
        <p:spPr>
          <a:xfrm>
            <a:off x="352425" y="265471"/>
            <a:ext cx="3867000" cy="4601497"/>
          </a:xfrm>
          <a:prstGeom prst="rect">
            <a:avLst/>
          </a:prstGeom>
          <a:noFill/>
          <a:ln>
            <a:noFill/>
          </a:ln>
        </p:spPr>
        <p:txBody>
          <a:bodyPr spcFirstLastPara="1" wrap="square" lIns="0" tIns="0" rIns="0" bIns="0" anchor="ctr" anchorCtr="0">
            <a:noAutofit/>
          </a:bodyPr>
          <a:lstStyle/>
          <a:p>
            <a:pPr marL="0" lvl="0" indent="0">
              <a:buNone/>
            </a:pPr>
            <a:r>
              <a:rPr lang="es-ES_tradnl" sz="3600" dirty="0">
                <a:solidFill>
                  <a:schemeClr val="bg1"/>
                </a:solidFill>
              </a:rPr>
              <a:t>Sólo los Hechos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27"/>
          <p:cNvSpPr txBox="1">
            <a:spLocks noGrp="1"/>
          </p:cNvSpPr>
          <p:nvPr>
            <p:ph type="body" idx="2"/>
          </p:nvPr>
        </p:nvSpPr>
        <p:spPr>
          <a:xfrm>
            <a:off x="4916526" y="84639"/>
            <a:ext cx="3886200" cy="4601497"/>
          </a:xfrm>
          <a:prstGeom prst="rect">
            <a:avLst/>
          </a:prstGeom>
          <a:noFill/>
          <a:ln>
            <a:noFill/>
          </a:ln>
        </p:spPr>
        <p:txBody>
          <a:bodyPr spcFirstLastPara="1" wrap="square" lIns="0" tIns="45700" rIns="0" bIns="45700" anchor="ctr" anchorCtr="0">
            <a:noAutofit/>
          </a:bodyPr>
          <a:lstStyle/>
          <a:p>
            <a:pPr marL="0" lvl="0" indent="0">
              <a:spcBef>
                <a:spcPts val="0"/>
              </a:spcBef>
              <a:buSzPts val="1400"/>
              <a:buNone/>
            </a:pPr>
            <a:r>
              <a:rPr lang="es-ES_tradnl" sz="1600" dirty="0"/>
              <a:t>Realidad: La mayoría de las violaciones son cometidas por alguien que la víctima conoce. Tanto para las violaciones consumadas como en el de los intentos de violación, aproximadamente 8 de cada 10 delincuentes eran conocidos por la víctima. La violación puede cometerse dentro de cualquier tipo de relación, incluso en el matrimonio, en las relaciones de noviazgo o por compañeros de clase, conocidos o compañeros de trabajo.
</a:t>
            </a:r>
            <a:endParaRPr lang="es-ES_tradnl" dirty="0"/>
          </a:p>
        </p:txBody>
      </p:sp>
      <p:sp>
        <p:nvSpPr>
          <p:cNvPr id="252" name="Google Shape;252;p27"/>
          <p:cNvSpPr txBox="1">
            <a:spLocks noGrp="1"/>
          </p:cNvSpPr>
          <p:nvPr>
            <p:ph type="body" idx="4294967295"/>
          </p:nvPr>
        </p:nvSpPr>
        <p:spPr>
          <a:xfrm>
            <a:off x="352425" y="265471"/>
            <a:ext cx="3867000" cy="4601497"/>
          </a:xfrm>
          <a:prstGeom prst="rect">
            <a:avLst/>
          </a:prstGeom>
          <a:noFill/>
          <a:ln>
            <a:noFill/>
          </a:ln>
        </p:spPr>
        <p:txBody>
          <a:bodyPr spcFirstLastPara="1" wrap="square" lIns="0" tIns="0" rIns="0" bIns="0" anchor="ctr" anchorCtr="0">
            <a:noAutofit/>
          </a:bodyPr>
          <a:lstStyle/>
          <a:p>
            <a:pPr marL="0" lvl="0" indent="0">
              <a:buNone/>
            </a:pPr>
            <a:r>
              <a:rPr lang="es-ES_tradnl" sz="3600" dirty="0">
                <a:solidFill>
                  <a:schemeClr val="bg1"/>
                </a:solidFill>
              </a:rPr>
              <a:t>Sólo los Hechos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28"/>
          <p:cNvSpPr txBox="1">
            <a:spLocks noGrp="1"/>
          </p:cNvSpPr>
          <p:nvPr>
            <p:ph type="ctrTitle"/>
          </p:nvPr>
        </p:nvSpPr>
        <p:spPr>
          <a:xfrm>
            <a:off x="228600" y="457200"/>
            <a:ext cx="8686800" cy="1366061"/>
          </a:xfrm>
          <a:prstGeom prst="rect">
            <a:avLst/>
          </a:prstGeom>
          <a:noFill/>
          <a:ln>
            <a:noFill/>
          </a:ln>
        </p:spPr>
        <p:txBody>
          <a:bodyPr spcFirstLastPara="1" wrap="square" lIns="0" tIns="0" rIns="0" bIns="0" anchor="t" anchorCtr="0">
            <a:normAutofit/>
          </a:bodyPr>
          <a:lstStyle/>
          <a:p>
            <a:pPr marL="0" lvl="0" indent="0" algn="ctr" rtl="0">
              <a:lnSpc>
                <a:spcPct val="100000"/>
              </a:lnSpc>
              <a:spcBef>
                <a:spcPts val="0"/>
              </a:spcBef>
              <a:spcAft>
                <a:spcPts val="0"/>
              </a:spcAft>
              <a:buSzPts val="5200"/>
              <a:buNone/>
            </a:pPr>
            <a:r>
              <a:rPr lang="es-ES_tradnl" dirty="0"/>
              <a:t>Sesión</a:t>
            </a:r>
            <a:r>
              <a:rPr lang="en-US" dirty="0"/>
              <a:t> 1- </a:t>
            </a:r>
            <a:r>
              <a:rPr lang="es-ES_tradnl" dirty="0"/>
              <a:t>En pequeños grupos</a:t>
            </a:r>
          </a:p>
        </p:txBody>
      </p:sp>
      <p:sp>
        <p:nvSpPr>
          <p:cNvPr id="258" name="Google Shape;258;p28"/>
          <p:cNvSpPr txBox="1">
            <a:spLocks noGrp="1"/>
          </p:cNvSpPr>
          <p:nvPr>
            <p:ph type="subTitle" idx="1"/>
          </p:nvPr>
        </p:nvSpPr>
        <p:spPr>
          <a:xfrm>
            <a:off x="228600" y="1828800"/>
            <a:ext cx="8686800" cy="2288289"/>
          </a:xfrm>
          <a:prstGeom prst="rect">
            <a:avLst/>
          </a:prstGeom>
          <a:noFill/>
          <a:ln>
            <a:noFill/>
          </a:ln>
        </p:spPr>
        <p:txBody>
          <a:bodyPr spcFirstLastPara="1" wrap="square" lIns="0" tIns="0" rIns="0" bIns="0" anchor="t" anchorCtr="0">
            <a:normAutofit/>
          </a:bodyPr>
          <a:lstStyle/>
          <a:p>
            <a:pPr lvl="0"/>
            <a:r>
              <a:rPr lang="es-ES_tradnl" dirty="0"/>
              <a:t>¿Cómo nos afecta la violencia sexual a todos? 
</a:t>
            </a:r>
          </a:p>
          <a:p>
            <a:pPr lvl="0"/>
            <a:r>
              <a:rPr lang="es-ES_tradnl" dirty="0"/>
              <a:t>¿Cómo afecta a su vida y a nuestra comunidad? 
</a:t>
            </a:r>
          </a:p>
          <a:p>
            <a:pPr lvl="0"/>
            <a:r>
              <a:rPr lang="es-ES_tradnl" dirty="0"/>
              <a:t>¿Por qué debería preocuparnos a todos?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18"/>
          <p:cNvSpPr txBox="1">
            <a:spLocks noGrp="1"/>
          </p:cNvSpPr>
          <p:nvPr>
            <p:ph type="ctrTitle"/>
          </p:nvPr>
        </p:nvSpPr>
        <p:spPr>
          <a:xfrm>
            <a:off x="228600" y="457200"/>
            <a:ext cx="8686800" cy="732503"/>
          </a:xfrm>
          <a:prstGeom prst="rect">
            <a:avLst/>
          </a:prstGeom>
          <a:noFill/>
          <a:ln>
            <a:noFill/>
          </a:ln>
        </p:spPr>
        <p:txBody>
          <a:bodyPr spcFirstLastPara="1" wrap="square" lIns="91425" tIns="45700" rIns="91425" bIns="45700" anchor="t" anchorCtr="0">
            <a:noAutofit/>
          </a:bodyPr>
          <a:lstStyle/>
          <a:p>
            <a:pPr lvl="0">
              <a:lnSpc>
                <a:spcPct val="90000"/>
              </a:lnSpc>
              <a:buSzPts val="2700"/>
            </a:pPr>
            <a:r>
              <a:rPr lang="es-ES_tradnl" dirty="0"/>
              <a:t>El Consentimiento es:
</a:t>
            </a:r>
            <a:endParaRPr lang="es-ES_tradnl" dirty="0">
              <a:latin typeface="Arial"/>
              <a:ea typeface="Arial"/>
              <a:cs typeface="Arial"/>
              <a:sym typeface="Arial"/>
            </a:endParaRPr>
          </a:p>
        </p:txBody>
      </p:sp>
      <p:sp>
        <p:nvSpPr>
          <p:cNvPr id="266" name="Google Shape;266;p18"/>
          <p:cNvSpPr txBox="1">
            <a:spLocks noGrp="1"/>
          </p:cNvSpPr>
          <p:nvPr>
            <p:ph type="subTitle" idx="1"/>
          </p:nvPr>
        </p:nvSpPr>
        <p:spPr>
          <a:xfrm>
            <a:off x="914400" y="1189704"/>
            <a:ext cx="7315200" cy="2927386"/>
          </a:xfrm>
          <a:prstGeom prst="rect">
            <a:avLst/>
          </a:prstGeom>
          <a:noFill/>
          <a:ln>
            <a:noFill/>
          </a:ln>
        </p:spPr>
        <p:txBody>
          <a:bodyPr spcFirstLastPara="1" wrap="square" lIns="0" tIns="0" rIns="0" bIns="0" anchor="t" anchorCtr="0">
            <a:normAutofit fontScale="92500" lnSpcReduction="20000"/>
          </a:bodyPr>
          <a:lstStyle/>
          <a:p>
            <a:pPr marL="285750" lvl="0" indent="-285750" algn="l">
              <a:lnSpc>
                <a:spcPct val="124000"/>
              </a:lnSpc>
              <a:spcBef>
                <a:spcPts val="600"/>
              </a:spcBef>
              <a:buSzPts val="1600"/>
              <a:buFont typeface="Noto Sans Symbols"/>
              <a:buChar char="▪"/>
            </a:pPr>
            <a:r>
              <a:rPr lang="es-ES_tradnl" sz="1600" dirty="0"/>
              <a:t>Dado libremente – Decir sí sin manipulación ni presión.
Entusiasta – solo haz cosas que QUIERAS hacer, no cosas que sientas que se espera que hagas.
Específico de una Acción – Decir sí a un acto (es decir, besar o maquillarse) no significa que haya dicho sí a otros actos (es decir, sexo oral o cualquier otra cosa).</a:t>
            </a:r>
            <a:endParaRPr lang="es-ES_tradnl" dirty="0"/>
          </a:p>
          <a:p>
            <a:pPr marL="285750" lvl="0" indent="-285750" algn="l">
              <a:lnSpc>
                <a:spcPct val="124000"/>
              </a:lnSpc>
              <a:spcBef>
                <a:spcPts val="600"/>
              </a:spcBef>
              <a:buSzPts val="1600"/>
              <a:buFont typeface="Noto Sans Symbols"/>
              <a:buChar char="▪"/>
            </a:pPr>
            <a:r>
              <a:rPr lang="es-ES_tradnl" sz="1600" dirty="0"/>
              <a:t>Informado – Haber recibido toda la información. Por ejemplo, si alguien dice que usará un condón y luego no lo hace, no es  consentimiento completo.
Reversible – cualquiera puede cambiar de opinión sobre lo que le apetece hacer, en cualquier momento. Incluso si lo has hecho antes, e incluso si ambos están desnudos en la cama.</a:t>
            </a:r>
            <a:endParaRPr lang="es-ES_tradnl"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29"/>
          <p:cNvSpPr txBox="1">
            <a:spLocks noGrp="1"/>
          </p:cNvSpPr>
          <p:nvPr>
            <p:ph type="ctrTitle"/>
          </p:nvPr>
        </p:nvSpPr>
        <p:spPr>
          <a:xfrm>
            <a:off x="228600" y="457200"/>
            <a:ext cx="8686800" cy="732503"/>
          </a:xfrm>
          <a:prstGeom prst="rect">
            <a:avLst/>
          </a:prstGeom>
          <a:noFill/>
          <a:ln>
            <a:noFill/>
          </a:ln>
        </p:spPr>
        <p:txBody>
          <a:bodyPr spcFirstLastPara="1" wrap="square" lIns="0" tIns="0" rIns="0" bIns="0" anchor="t" anchorCtr="0">
            <a:normAutofit fontScale="90000"/>
          </a:bodyPr>
          <a:lstStyle/>
          <a:p>
            <a:pPr lvl="0"/>
            <a:r>
              <a:rPr lang="es-ES_tradnl" dirty="0"/>
              <a:t>Consentimiento</a:t>
            </a:r>
            <a:r>
              <a:rPr lang="en-US" dirty="0"/>
              <a:t>
</a:t>
            </a:r>
            <a:endParaRPr dirty="0"/>
          </a:p>
        </p:txBody>
      </p:sp>
      <p:pic>
        <p:nvPicPr>
          <p:cNvPr id="2" name="Online Media 1" descr="The famous 'Tea Consent' video - now in Spanish">
            <a:hlinkClick r:id="" action="ppaction://media"/>
            <a:extLst>
              <a:ext uri="{FF2B5EF4-FFF2-40B4-BE49-F238E27FC236}">
                <a16:creationId xmlns:a16="http://schemas.microsoft.com/office/drawing/2014/main" id="{E3A133A0-708B-DF49-9309-D379A4966113}"/>
              </a:ext>
            </a:extLst>
          </p:cNvPr>
          <p:cNvPicPr>
            <a:picLocks noRot="1" noChangeAspect="1"/>
          </p:cNvPicPr>
          <p:nvPr>
            <a:videoFile r:link="rId1"/>
          </p:nvPr>
        </p:nvPicPr>
        <p:blipFill>
          <a:blip r:embed="rId4"/>
          <a:stretch>
            <a:fillRect/>
          </a:stretch>
        </p:blipFill>
        <p:spPr>
          <a:xfrm>
            <a:off x="2240827" y="1074899"/>
            <a:ext cx="4662345" cy="349675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g11707ce31b0_1_46"/>
          <p:cNvSpPr txBox="1">
            <a:spLocks noGrp="1"/>
          </p:cNvSpPr>
          <p:nvPr>
            <p:ph type="ctrTitle"/>
          </p:nvPr>
        </p:nvSpPr>
        <p:spPr>
          <a:xfrm>
            <a:off x="228600" y="457200"/>
            <a:ext cx="8686800" cy="1366061"/>
          </a:xfrm>
          <a:prstGeom prst="rect">
            <a:avLst/>
          </a:prstGeom>
          <a:noFill/>
          <a:ln>
            <a:noFill/>
          </a:ln>
        </p:spPr>
        <p:txBody>
          <a:bodyPr spcFirstLastPara="1" wrap="square" lIns="0" tIns="0" rIns="0" bIns="0" anchor="t" anchorCtr="0">
            <a:normAutofit/>
          </a:bodyPr>
          <a:lstStyle/>
          <a:p>
            <a:pPr lvl="0"/>
            <a:r>
              <a:rPr lang="es-ES_tradnl" dirty="0"/>
              <a:t>Sesión 2- En Pequeños Grupos</a:t>
            </a:r>
            <a:r>
              <a:rPr lang="en-US" dirty="0"/>
              <a:t>
</a:t>
            </a:r>
            <a:endParaRPr dirty="0"/>
          </a:p>
        </p:txBody>
      </p:sp>
      <p:sp>
        <p:nvSpPr>
          <p:cNvPr id="282" name="Google Shape;282;g11707ce31b0_1_46"/>
          <p:cNvSpPr txBox="1">
            <a:spLocks noGrp="1"/>
          </p:cNvSpPr>
          <p:nvPr>
            <p:ph type="subTitle" idx="1"/>
          </p:nvPr>
        </p:nvSpPr>
        <p:spPr>
          <a:xfrm>
            <a:off x="-508000" y="1828800"/>
            <a:ext cx="9423400" cy="2288289"/>
          </a:xfrm>
          <a:prstGeom prst="rect">
            <a:avLst/>
          </a:prstGeom>
          <a:noFill/>
          <a:ln>
            <a:noFill/>
          </a:ln>
        </p:spPr>
        <p:txBody>
          <a:bodyPr spcFirstLastPara="1" wrap="square" lIns="0" tIns="0" rIns="0" bIns="0" anchor="t" anchorCtr="0">
            <a:normAutofit/>
          </a:bodyPr>
          <a:lstStyle/>
          <a:p>
            <a:pPr marL="139700" lvl="0" indent="0">
              <a:lnSpc>
                <a:spcPct val="90000"/>
              </a:lnSpc>
              <a:spcBef>
                <a:spcPts val="1000"/>
              </a:spcBef>
              <a:buClr>
                <a:schemeClr val="dk1"/>
              </a:buClr>
              <a:buSzPts val="1400"/>
            </a:pPr>
            <a:r>
              <a:rPr lang="es-ES_tradnl" sz="1800" dirty="0"/>
              <a:t>¿Qué es lo que puede hacer para involucrarse en poner fin a la violencia sexual?
</a:t>
            </a:r>
          </a:p>
          <a:p>
            <a:pPr marL="139700" lvl="0" indent="0">
              <a:lnSpc>
                <a:spcPct val="90000"/>
              </a:lnSpc>
              <a:spcBef>
                <a:spcPts val="1000"/>
              </a:spcBef>
              <a:buClr>
                <a:schemeClr val="dk1"/>
              </a:buClr>
              <a:buSzPts val="1400"/>
            </a:pPr>
            <a:r>
              <a:rPr lang="es-ES_tradnl" sz="1800" dirty="0"/>
              <a:t>¿Cómo se puede integrar en su trabajo diario? ¿Trabajo comunitario?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19"/>
          <p:cNvSpPr txBox="1">
            <a:spLocks noGrp="1"/>
          </p:cNvSpPr>
          <p:nvPr>
            <p:ph type="ctrTitle"/>
          </p:nvPr>
        </p:nvSpPr>
        <p:spPr>
          <a:xfrm>
            <a:off x="228600" y="335280"/>
            <a:ext cx="8686800" cy="854423"/>
          </a:xfrm>
          <a:prstGeom prst="rect">
            <a:avLst/>
          </a:prstGeom>
          <a:noFill/>
          <a:ln>
            <a:noFill/>
          </a:ln>
        </p:spPr>
        <p:txBody>
          <a:bodyPr spcFirstLastPara="1" wrap="square" lIns="91425" tIns="45700" rIns="91425" bIns="45700" anchor="t" anchorCtr="0">
            <a:noAutofit/>
          </a:bodyPr>
          <a:lstStyle/>
          <a:p>
            <a:pPr lvl="0">
              <a:lnSpc>
                <a:spcPct val="90000"/>
              </a:lnSpc>
              <a:buSzPts val="2700"/>
            </a:pPr>
            <a:r>
              <a:rPr lang="es-ES_tradnl" sz="2400" dirty="0"/>
              <a:t>Las Cuatro Respuestas –</a:t>
            </a:r>
            <a:br>
              <a:rPr lang="es-ES_tradnl" sz="2400" dirty="0"/>
            </a:br>
            <a:r>
              <a:rPr lang="es-ES_tradnl" sz="2400" dirty="0"/>
              <a:t>Conocidas en inglés como Las Cuatro “</a:t>
            </a:r>
            <a:r>
              <a:rPr lang="es-ES_tradnl" sz="2400" dirty="0" err="1"/>
              <a:t>L’s</a:t>
            </a:r>
            <a:r>
              <a:rPr lang="es-ES_tradnl" sz="2400" dirty="0"/>
              <a:t>”</a:t>
            </a:r>
            <a:endParaRPr dirty="0">
              <a:latin typeface="Arial"/>
              <a:ea typeface="Arial"/>
              <a:cs typeface="Arial"/>
              <a:sym typeface="Arial"/>
            </a:endParaRPr>
          </a:p>
        </p:txBody>
      </p:sp>
      <p:pic>
        <p:nvPicPr>
          <p:cNvPr id="290" name="Google Shape;290;p19" descr="Stack of books on a yellow circle background"/>
          <p:cNvPicPr preferRelativeResize="0"/>
          <p:nvPr/>
        </p:nvPicPr>
        <p:blipFill rotWithShape="1">
          <a:blip r:embed="rId3">
            <a:alphaModFix/>
          </a:blip>
          <a:srcRect/>
          <a:stretch/>
        </p:blipFill>
        <p:spPr>
          <a:xfrm>
            <a:off x="428117" y="1214302"/>
            <a:ext cx="1371600" cy="1371600"/>
          </a:xfrm>
          <a:prstGeom prst="rect">
            <a:avLst/>
          </a:prstGeom>
          <a:noFill/>
          <a:ln>
            <a:noFill/>
          </a:ln>
        </p:spPr>
      </p:pic>
      <p:sp>
        <p:nvSpPr>
          <p:cNvPr id="291" name="Google Shape;291;p19"/>
          <p:cNvSpPr txBox="1"/>
          <p:nvPr/>
        </p:nvSpPr>
        <p:spPr>
          <a:xfrm>
            <a:off x="1960053" y="1348170"/>
            <a:ext cx="1944435" cy="1371599"/>
          </a:xfrm>
          <a:prstGeom prst="rect">
            <a:avLst/>
          </a:prstGeom>
          <a:noFill/>
          <a:ln>
            <a:noFill/>
          </a:ln>
        </p:spPr>
        <p:txBody>
          <a:bodyPr spcFirstLastPara="1" wrap="square" lIns="0" tIns="0" rIns="0" bIns="0" anchor="t" anchorCtr="0">
            <a:noAutofit/>
          </a:bodyPr>
          <a:lstStyle/>
          <a:p>
            <a:pPr lvl="0">
              <a:lnSpc>
                <a:spcPct val="114000"/>
              </a:lnSpc>
              <a:spcBef>
                <a:spcPts val="800"/>
              </a:spcBef>
              <a:buClr>
                <a:schemeClr val="dk2"/>
              </a:buClr>
              <a:buSzPts val="1400"/>
            </a:pPr>
            <a:r>
              <a:rPr lang="es-ES_tradnl" b="1" dirty="0">
                <a:solidFill>
                  <a:schemeClr val="dk1"/>
                </a:solidFill>
              </a:rPr>
              <a:t>Aprender
Aprenda sobre la violencia sexual, la prevalencia y el impacto.
</a:t>
            </a:r>
            <a:endParaRPr lang="es-ES_tradnl" dirty="0"/>
          </a:p>
        </p:txBody>
      </p:sp>
      <p:pic>
        <p:nvPicPr>
          <p:cNvPr id="292" name="Google Shape;292;p19" descr="Abstract shapes linked together on an orange circle background&lt;svg id=&quot;Layer_1&quot; data-name=&quot;Layer 1&quot; xmlns=&quot;http://www.w3.org/2000/svg&quot; viewBox=&quot;0 0 331.26 331.26&quot;&gt;&lt;defs&gt;&lt;style&gt;.cls-1{fill:#7bd1df;}.cls-2{fill:#f77c5b;}.cls-3{fill:#020001;}&lt;/style&gt;&lt;/defs&gt;&lt;circle class=&quot;cls-1&quot; cx=&quot;165.63&quot; cy=&quot;165.63&quot; r=&quot;165.63&quot; transform=&quot;translate(-68.61 165.63) rotate(-45)&quot;/&gt;&lt;path class=&quot;cls-2&quot; d=&quot;M216.86,215.11a39.15,39.15,0,0,0-28.93-37.79,36.45,36.45,0,0,1-45.17,0,39.15,39.15,0,0,0-28.93,37.79v30.35c0,1.18,0,2.34.16,3.49a5.2,5.2,0,0,0-.16,1.3c0,9.26,23.06,16.77,51.52,16.77s51.51-7.51,51.51-16.77a5.7,5.7,0,0,0-.15-1.3c.1-1.15.15-2.31.15-3.49Z&quot;/&gt;&lt;circle class=&quot;cls-2&quot; cx=&quot;165.35&quot; cy=&quot;148.62&quot; r=&quot;30.75&quot; transform=&quot;translate(-56.9 154.61) rotate(-43.49)&quot;/&gt;&lt;path class=&quot;cls-3&quot; d=&quot;M284.64,174.48a35.8,35.8,0,0,0-26.47-34.57,33.36,33.36,0,0,1-41.33,0,35.71,35.71,0,0,0-15.45,8.73,35.92,35.92,0,0,1-9.5,24.35,44.5,44.5,0,0,1,30.27,42.12v6a140.67,140.67,0,0,0,15.35.83c26,0,47.13-6.87,47.13-15.34a5.46,5.46,0,0,0-.14-1.2c.09-1.05.14-2.11.14-3.18Z&quot;/&gt;&lt;circle class=&quot;cls-3&quot; cx=&quot;237.51&quot; cy=&quot;113.64&quot; r=&quot;28.13&quot; transform=&quot;translate(-19.64 170.23) rotate(-37.98)&quot;/&gt;&lt;circle class=&quot;cls-3&quot; cx=&quot;93.19&quot; cy=&quot;113.64&quot; r=&quot;28.13&quot; transform=&quot;translate(-19.81 19.67) rotate(-10.9)&quot;/&gt;&lt;path class=&quot;cls-3&quot; d=&quot;M113.85,139.91a33.36,33.36,0,0,1-41.33,0,35.81,35.81,0,0,0-26.47,34.57v27.77q0,1.6.15,3.18a4.93,4.93,0,0,0-.15,1.2c0,8.47,21.11,15.34,47.14,15.34a140.62,140.62,0,0,0,15.34-.83v-6A44.5,44.5,0,0,1,138.8,173a35.92,35.92,0,0,1-9.5-24.35A35.66,35.66,0,0,0,113.85,139.91Z&quot;/&gt;&lt;/svg&gt;"/>
          <p:cNvPicPr preferRelativeResize="0"/>
          <p:nvPr/>
        </p:nvPicPr>
        <p:blipFill rotWithShape="1">
          <a:blip r:embed="rId4">
            <a:alphaModFix/>
          </a:blip>
          <a:srcRect/>
          <a:stretch/>
        </p:blipFill>
        <p:spPr>
          <a:xfrm>
            <a:off x="4535424" y="1214302"/>
            <a:ext cx="1371600" cy="1371600"/>
          </a:xfrm>
          <a:prstGeom prst="rect">
            <a:avLst/>
          </a:prstGeom>
          <a:noFill/>
          <a:ln>
            <a:noFill/>
          </a:ln>
        </p:spPr>
      </p:pic>
      <p:sp>
        <p:nvSpPr>
          <p:cNvPr id="293" name="Google Shape;293;p19"/>
          <p:cNvSpPr txBox="1"/>
          <p:nvPr/>
        </p:nvSpPr>
        <p:spPr>
          <a:xfrm>
            <a:off x="6046405" y="1348171"/>
            <a:ext cx="2617470" cy="1103863"/>
          </a:xfrm>
          <a:prstGeom prst="rect">
            <a:avLst/>
          </a:prstGeom>
          <a:noFill/>
          <a:ln>
            <a:noFill/>
          </a:ln>
        </p:spPr>
        <p:txBody>
          <a:bodyPr spcFirstLastPara="1" wrap="square" lIns="0" tIns="0" rIns="0" bIns="0" anchor="t" anchorCtr="0">
            <a:noAutofit/>
          </a:bodyPr>
          <a:lstStyle/>
          <a:p>
            <a:pPr lvl="0">
              <a:lnSpc>
                <a:spcPct val="114000"/>
              </a:lnSpc>
              <a:spcBef>
                <a:spcPts val="800"/>
              </a:spcBef>
              <a:buClr>
                <a:schemeClr val="dk1"/>
              </a:buClr>
              <a:buSzPts val="1400"/>
            </a:pPr>
            <a:r>
              <a:rPr lang="es-ES_tradnl" b="1" dirty="0">
                <a:solidFill>
                  <a:schemeClr val="dk1"/>
                </a:solidFill>
              </a:rPr>
              <a:t>Enlace
Enlace al sobreviviente con los recursos de la comunidad</a:t>
            </a:r>
            <a:r>
              <a:rPr lang="en-US" sz="1400" b="0" i="0" u="none" strike="noStrike" cap="none" dirty="0">
                <a:solidFill>
                  <a:schemeClr val="dk1"/>
                </a:solidFill>
                <a:latin typeface="Arial"/>
                <a:ea typeface="Arial"/>
                <a:cs typeface="Arial"/>
                <a:sym typeface="Arial"/>
              </a:rPr>
              <a:t>.</a:t>
            </a:r>
            <a:endParaRPr dirty="0"/>
          </a:p>
        </p:txBody>
      </p:sp>
      <p:pic>
        <p:nvPicPr>
          <p:cNvPr id="294" name="Google Shape;294;p19" descr="Ear with circular lines representing sound on a green circle background"/>
          <p:cNvPicPr preferRelativeResize="0"/>
          <p:nvPr/>
        </p:nvPicPr>
        <p:blipFill rotWithShape="1">
          <a:blip r:embed="rId5">
            <a:alphaModFix/>
          </a:blip>
          <a:srcRect/>
          <a:stretch/>
        </p:blipFill>
        <p:spPr>
          <a:xfrm>
            <a:off x="428117" y="2946369"/>
            <a:ext cx="1371600" cy="1371600"/>
          </a:xfrm>
          <a:prstGeom prst="rect">
            <a:avLst/>
          </a:prstGeom>
          <a:noFill/>
          <a:ln>
            <a:noFill/>
          </a:ln>
        </p:spPr>
      </p:pic>
      <p:sp>
        <p:nvSpPr>
          <p:cNvPr id="295" name="Google Shape;295;p19"/>
          <p:cNvSpPr txBox="1"/>
          <p:nvPr/>
        </p:nvSpPr>
        <p:spPr>
          <a:xfrm>
            <a:off x="1960053" y="2957029"/>
            <a:ext cx="2465073" cy="1371600"/>
          </a:xfrm>
          <a:prstGeom prst="rect">
            <a:avLst/>
          </a:prstGeom>
          <a:noFill/>
          <a:ln>
            <a:noFill/>
          </a:ln>
        </p:spPr>
        <p:txBody>
          <a:bodyPr spcFirstLastPara="1" wrap="square" lIns="0" tIns="0" rIns="0" bIns="0" anchor="t" anchorCtr="0">
            <a:noAutofit/>
          </a:bodyPr>
          <a:lstStyle/>
          <a:p>
            <a:pPr lvl="0">
              <a:lnSpc>
                <a:spcPct val="114000"/>
              </a:lnSpc>
              <a:spcBef>
                <a:spcPts val="800"/>
              </a:spcBef>
              <a:buClr>
                <a:schemeClr val="dk1"/>
              </a:buClr>
              <a:buSzPts val="1400"/>
            </a:pPr>
            <a:r>
              <a:rPr lang="es-ES_tradnl" b="1" dirty="0">
                <a:solidFill>
                  <a:schemeClr val="dk1"/>
                </a:solidFill>
              </a:rPr>
              <a:t>Escuchar
Escuche al sobreviviente, no juzgue, sea alguien que lo apoye y le crea.
</a:t>
            </a:r>
            <a:endParaRPr lang="es-ES_tradnl" dirty="0"/>
          </a:p>
        </p:txBody>
      </p:sp>
      <p:pic>
        <p:nvPicPr>
          <p:cNvPr id="296" name="Google Shape;296;p19" descr="3 people 1 red representing a leader standing out amongst their peers represented in black."/>
          <p:cNvPicPr preferRelativeResize="0"/>
          <p:nvPr/>
        </p:nvPicPr>
        <p:blipFill rotWithShape="1">
          <a:blip r:embed="rId6">
            <a:alphaModFix/>
          </a:blip>
          <a:srcRect/>
          <a:stretch/>
        </p:blipFill>
        <p:spPr>
          <a:xfrm>
            <a:off x="4535424" y="2946369"/>
            <a:ext cx="1371600" cy="1371600"/>
          </a:xfrm>
          <a:prstGeom prst="rect">
            <a:avLst/>
          </a:prstGeom>
          <a:noFill/>
          <a:ln>
            <a:noFill/>
          </a:ln>
        </p:spPr>
      </p:pic>
      <p:sp>
        <p:nvSpPr>
          <p:cNvPr id="297" name="Google Shape;297;p19"/>
          <p:cNvSpPr txBox="1"/>
          <p:nvPr/>
        </p:nvSpPr>
        <p:spPr>
          <a:xfrm>
            <a:off x="6046405" y="2957029"/>
            <a:ext cx="2919224" cy="1660691"/>
          </a:xfrm>
          <a:prstGeom prst="rect">
            <a:avLst/>
          </a:prstGeom>
          <a:noFill/>
          <a:ln>
            <a:noFill/>
          </a:ln>
        </p:spPr>
        <p:txBody>
          <a:bodyPr spcFirstLastPara="1" wrap="square" lIns="0" tIns="0" rIns="0" bIns="0" anchor="t" anchorCtr="0">
            <a:noAutofit/>
          </a:bodyPr>
          <a:lstStyle/>
          <a:p>
            <a:pPr lvl="0">
              <a:lnSpc>
                <a:spcPct val="114000"/>
              </a:lnSpc>
              <a:spcBef>
                <a:spcPts val="800"/>
              </a:spcBef>
              <a:buClr>
                <a:schemeClr val="dk2"/>
              </a:buClr>
              <a:buSzPts val="1400"/>
            </a:pPr>
            <a:r>
              <a:rPr lang="es-ES_tradnl" b="1" dirty="0">
                <a:solidFill>
                  <a:schemeClr val="dk1"/>
                </a:solidFill>
              </a:rPr>
              <a:t>Liderar
Sea un líder entre su propia comunidad iniciando conversaciones sobre cómo prevenir la violencia en su propio círculo.
</a:t>
            </a:r>
            <a:endParaRPr lang="es-ES_tradnl" sz="1400" b="0" i="0" u="none" strike="noStrike" cap="none" dirty="0">
              <a:solidFill>
                <a:schemeClr val="dk1"/>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20"/>
          <p:cNvSpPr txBox="1">
            <a:spLocks noGrp="1"/>
          </p:cNvSpPr>
          <p:nvPr>
            <p:ph type="title"/>
          </p:nvPr>
        </p:nvSpPr>
        <p:spPr>
          <a:xfrm>
            <a:off x="228600" y="264160"/>
            <a:ext cx="4167188" cy="765740"/>
          </a:xfrm>
          <a:prstGeom prst="rect">
            <a:avLst/>
          </a:prstGeom>
          <a:noFill/>
          <a:ln>
            <a:noFill/>
          </a:ln>
        </p:spPr>
        <p:txBody>
          <a:bodyPr spcFirstLastPara="1" wrap="square" lIns="91425" tIns="45700" rIns="91425" bIns="45700" anchor="t" anchorCtr="0">
            <a:noAutofit/>
          </a:bodyPr>
          <a:lstStyle/>
          <a:p>
            <a:pPr lvl="0" algn="l">
              <a:lnSpc>
                <a:spcPct val="90000"/>
              </a:lnSpc>
              <a:buSzPts val="2700"/>
            </a:pPr>
            <a:r>
              <a:rPr lang="es-ES_tradnl" sz="2400" dirty="0"/>
              <a:t>Aprenda acerca de la Violencia Sexual</a:t>
            </a:r>
            <a:r>
              <a:rPr lang="en-US" sz="2400" dirty="0"/>
              <a:t>
</a:t>
            </a:r>
            <a:endParaRPr sz="2400" dirty="0">
              <a:latin typeface="Arial"/>
              <a:ea typeface="Arial"/>
              <a:cs typeface="Arial"/>
              <a:sym typeface="Arial"/>
            </a:endParaRPr>
          </a:p>
        </p:txBody>
      </p:sp>
      <p:sp>
        <p:nvSpPr>
          <p:cNvPr id="304" name="Google Shape;304;p20"/>
          <p:cNvSpPr txBox="1">
            <a:spLocks noGrp="1"/>
          </p:cNvSpPr>
          <p:nvPr>
            <p:ph type="body" idx="1"/>
          </p:nvPr>
        </p:nvSpPr>
        <p:spPr>
          <a:xfrm>
            <a:off x="4758812" y="457200"/>
            <a:ext cx="4156587" cy="4111675"/>
          </a:xfrm>
          <a:prstGeom prst="rect">
            <a:avLst/>
          </a:prstGeom>
          <a:noFill/>
          <a:ln>
            <a:noFill/>
          </a:ln>
        </p:spPr>
        <p:txBody>
          <a:bodyPr spcFirstLastPara="1" wrap="square" lIns="91425" tIns="45700" rIns="91425" bIns="45700" anchor="ctr" anchorCtr="0">
            <a:noAutofit/>
          </a:bodyPr>
          <a:lstStyle/>
          <a:p>
            <a:pPr marL="346075" lvl="0" indent="-339725">
              <a:lnSpc>
                <a:spcPct val="114000"/>
              </a:lnSpc>
              <a:spcBef>
                <a:spcPts val="600"/>
              </a:spcBef>
              <a:buSzPts val="1400"/>
            </a:pPr>
            <a:r>
              <a:rPr lang="es-ES_tradnl" sz="2200" dirty="0"/>
              <a:t>Hable con expertos (Centros de crisis de violación, VALOR)
Lea información y hojas informativas
Haga preguntas</a:t>
            </a:r>
            <a:endParaRPr lang="es-ES_tradnl" sz="2200" dirty="0">
              <a:latin typeface="Arial"/>
              <a:ea typeface="Arial"/>
              <a:cs typeface="Arial"/>
              <a:sym typeface="Arial"/>
            </a:endParaRPr>
          </a:p>
        </p:txBody>
      </p:sp>
      <p:pic>
        <p:nvPicPr>
          <p:cNvPr id="306" name="Google Shape;306;p20" descr="Stack of books on a yellow circle background"/>
          <p:cNvPicPr preferRelativeResize="0">
            <a:picLocks noGrp="1"/>
          </p:cNvPicPr>
          <p:nvPr>
            <p:ph type="pic" idx="2"/>
          </p:nvPr>
        </p:nvPicPr>
        <p:blipFill rotWithShape="1">
          <a:blip r:embed="rId3">
            <a:alphaModFix/>
          </a:blip>
          <a:srcRect l="-11329" t="-259" r="-11308" b="-279"/>
          <a:stretch/>
        </p:blipFill>
        <p:spPr>
          <a:xfrm>
            <a:off x="228600" y="1152476"/>
            <a:ext cx="4178808" cy="342592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21"/>
          <p:cNvSpPr txBox="1">
            <a:spLocks noGrp="1"/>
          </p:cNvSpPr>
          <p:nvPr>
            <p:ph type="title"/>
          </p:nvPr>
        </p:nvSpPr>
        <p:spPr>
          <a:xfrm>
            <a:off x="228600" y="182880"/>
            <a:ext cx="4167188" cy="847020"/>
          </a:xfrm>
          <a:prstGeom prst="rect">
            <a:avLst/>
          </a:prstGeom>
          <a:noFill/>
          <a:ln>
            <a:noFill/>
          </a:ln>
        </p:spPr>
        <p:txBody>
          <a:bodyPr spcFirstLastPara="1" wrap="square" lIns="91425" tIns="45700" rIns="91425" bIns="45700" anchor="t" anchorCtr="0">
            <a:noAutofit/>
          </a:bodyPr>
          <a:lstStyle/>
          <a:p>
            <a:pPr lvl="0" algn="l">
              <a:lnSpc>
                <a:spcPct val="90000"/>
              </a:lnSpc>
              <a:buSzPts val="2700"/>
            </a:pPr>
            <a:r>
              <a:rPr lang="en-US" sz="2800" dirty="0" err="1"/>
              <a:t>Escuche</a:t>
            </a:r>
            <a:r>
              <a:rPr lang="en-US" sz="2800" dirty="0"/>
              <a:t> al </a:t>
            </a:r>
            <a:r>
              <a:rPr lang="en-US" sz="2800" dirty="0" err="1"/>
              <a:t>Sobreviviente</a:t>
            </a:r>
            <a:r>
              <a:rPr lang="en-US" sz="2800" dirty="0"/>
              <a:t>
</a:t>
            </a:r>
            <a:endParaRPr sz="2800" dirty="0">
              <a:latin typeface="Arial"/>
              <a:ea typeface="Arial"/>
              <a:cs typeface="Arial"/>
              <a:sym typeface="Arial"/>
            </a:endParaRPr>
          </a:p>
        </p:txBody>
      </p:sp>
      <p:sp>
        <p:nvSpPr>
          <p:cNvPr id="313" name="Google Shape;313;p21"/>
          <p:cNvSpPr txBox="1">
            <a:spLocks noGrp="1"/>
          </p:cNvSpPr>
          <p:nvPr>
            <p:ph type="body" idx="1"/>
          </p:nvPr>
        </p:nvSpPr>
        <p:spPr>
          <a:xfrm>
            <a:off x="4758812" y="457200"/>
            <a:ext cx="4156587" cy="4111675"/>
          </a:xfrm>
          <a:prstGeom prst="rect">
            <a:avLst/>
          </a:prstGeom>
          <a:noFill/>
          <a:ln>
            <a:noFill/>
          </a:ln>
        </p:spPr>
        <p:txBody>
          <a:bodyPr spcFirstLastPara="1" wrap="square" lIns="91425" tIns="45700" rIns="91425" bIns="45700" anchor="ctr" anchorCtr="0">
            <a:noAutofit/>
          </a:bodyPr>
          <a:lstStyle/>
          <a:p>
            <a:pPr marL="311150" indent="-311150">
              <a:lnSpc>
                <a:spcPct val="114000"/>
              </a:lnSpc>
              <a:spcBef>
                <a:spcPts val="600"/>
              </a:spcBef>
              <a:buSzPts val="1400"/>
            </a:pPr>
            <a:r>
              <a:rPr lang="es-ES" dirty="0"/>
              <a:t>Escuche sin planificar cuál es su respuesta – Esté presente</a:t>
            </a:r>
            <a:endParaRPr lang="en-US" dirty="0"/>
          </a:p>
          <a:p>
            <a:pPr lvl="0"/>
            <a:r>
              <a:rPr lang="es-ES" dirty="0"/>
              <a:t>No interrumpa</a:t>
            </a:r>
            <a:endParaRPr lang="en-US" dirty="0"/>
          </a:p>
          <a:p>
            <a:pPr lvl="0"/>
            <a:r>
              <a:rPr lang="es-ES" dirty="0"/>
              <a:t>No agregue sus propias experiencias ni hable acerca de usted </a:t>
            </a:r>
            <a:endParaRPr lang="en-US" dirty="0"/>
          </a:p>
          <a:p>
            <a:pPr lvl="0"/>
            <a:r>
              <a:rPr lang="es-ES" dirty="0"/>
              <a:t>Diga: Le creo.</a:t>
            </a:r>
            <a:endParaRPr lang="en-US" dirty="0"/>
          </a:p>
          <a:p>
            <a:pPr lvl="0"/>
            <a:r>
              <a:rPr lang="es-ES" dirty="0"/>
              <a:t>Diga: No es su culpa.</a:t>
            </a:r>
            <a:endParaRPr lang="en-US" dirty="0"/>
          </a:p>
          <a:p>
            <a:pPr lvl="0"/>
            <a:r>
              <a:rPr lang="es-ES" dirty="0"/>
              <a:t>Diga: ¿Qué necesita? </a:t>
            </a:r>
            <a:endParaRPr lang="en-US" dirty="0"/>
          </a:p>
          <a:p>
            <a:r>
              <a:rPr lang="es-ES" dirty="0"/>
              <a:t>Diga: ¿Qué quiere hacer?</a:t>
            </a:r>
            <a:r>
              <a:rPr lang="en-US" dirty="0"/>
              <a:t> </a:t>
            </a:r>
            <a:endParaRPr dirty="0">
              <a:latin typeface="Arial"/>
              <a:ea typeface="Arial"/>
              <a:cs typeface="Arial"/>
              <a:sym typeface="Arial"/>
            </a:endParaRPr>
          </a:p>
        </p:txBody>
      </p:sp>
      <p:pic>
        <p:nvPicPr>
          <p:cNvPr id="315" name="Google Shape;315;p21" descr="Ear with circular lines representing sound on a green circle background"/>
          <p:cNvPicPr preferRelativeResize="0">
            <a:picLocks noGrp="1"/>
          </p:cNvPicPr>
          <p:nvPr>
            <p:ph type="pic" idx="2"/>
          </p:nvPr>
        </p:nvPicPr>
        <p:blipFill rotWithShape="1">
          <a:blip r:embed="rId3">
            <a:alphaModFix/>
          </a:blip>
          <a:srcRect l="-11349" t="10" r="-11067" b="-369"/>
          <a:stretch/>
        </p:blipFill>
        <p:spPr>
          <a:xfrm>
            <a:off x="228600" y="1152476"/>
            <a:ext cx="4182557" cy="3429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2"/>
        <p:cNvGrpSpPr/>
        <p:nvPr/>
      </p:nvGrpSpPr>
      <p:grpSpPr>
        <a:xfrm>
          <a:off x="0" y="0"/>
          <a:ext cx="0" cy="0"/>
          <a:chOff x="0" y="0"/>
          <a:chExt cx="0" cy="0"/>
        </a:xfrm>
      </p:grpSpPr>
      <p:pic>
        <p:nvPicPr>
          <p:cNvPr id="93" name="Google Shape;93;p3" descr="ValorUS logo"/>
          <p:cNvPicPr preferRelativeResize="0">
            <a:picLocks noGrp="1"/>
          </p:cNvPicPr>
          <p:nvPr>
            <p:ph type="pic" idx="2"/>
          </p:nvPr>
        </p:nvPicPr>
        <p:blipFill rotWithShape="1">
          <a:blip r:embed="rId3">
            <a:alphaModFix/>
          </a:blip>
          <a:srcRect/>
          <a:stretch/>
        </p:blipFill>
        <p:spPr>
          <a:xfrm>
            <a:off x="611463" y="2324919"/>
            <a:ext cx="3276600" cy="482600"/>
          </a:xfrm>
          <a:prstGeom prst="rect">
            <a:avLst/>
          </a:prstGeom>
          <a:noFill/>
          <a:ln>
            <a:noFill/>
          </a:ln>
        </p:spPr>
      </p:pic>
      <p:sp>
        <p:nvSpPr>
          <p:cNvPr id="94" name="Google Shape;94;p3"/>
          <p:cNvSpPr txBox="1">
            <a:spLocks noGrp="1"/>
          </p:cNvSpPr>
          <p:nvPr>
            <p:ph type="body" idx="1"/>
          </p:nvPr>
        </p:nvSpPr>
        <p:spPr>
          <a:xfrm>
            <a:off x="5029200" y="265176"/>
            <a:ext cx="3886200" cy="4601497"/>
          </a:xfrm>
          <a:prstGeom prst="rect">
            <a:avLst/>
          </a:prstGeom>
          <a:noFill/>
          <a:ln>
            <a:noFill/>
          </a:ln>
        </p:spPr>
        <p:txBody>
          <a:bodyPr spcFirstLastPara="1" wrap="square" lIns="91425" tIns="91425" rIns="91425" bIns="91425" anchor="ctr" anchorCtr="0">
            <a:noAutofit/>
          </a:bodyPr>
          <a:lstStyle/>
          <a:p>
            <a:pPr marL="0" lvl="0" indent="0" algn="ctr">
              <a:lnSpc>
                <a:spcPct val="115000"/>
              </a:lnSpc>
              <a:spcBef>
                <a:spcPts val="200"/>
              </a:spcBef>
              <a:buSzPts val="2800"/>
              <a:buNone/>
            </a:pPr>
            <a:r>
              <a:rPr lang="es-ES_tradnl" sz="1200" dirty="0" err="1"/>
              <a:t>VALOR.us</a:t>
            </a:r>
            <a:r>
              <a:rPr lang="es-ES_tradnl" sz="1200" dirty="0"/>
              <a:t>
Síguenos
</a:t>
            </a:r>
            <a:r>
              <a:rPr lang="es-ES_tradnl" sz="1200" dirty="0" err="1"/>
              <a:t>twitter.com</a:t>
            </a:r>
            <a:r>
              <a:rPr lang="es-ES_tradnl" sz="1200" dirty="0"/>
              <a:t>/</a:t>
            </a:r>
            <a:r>
              <a:rPr lang="es-ES_tradnl" sz="1200" dirty="0" err="1"/>
              <a:t>valor_us</a:t>
            </a:r>
            <a:r>
              <a:rPr lang="es-ES_tradnl" sz="1200" dirty="0"/>
              <a:t>_
</a:t>
            </a:r>
            <a:r>
              <a:rPr lang="es-ES_tradnl" sz="1200" dirty="0" err="1"/>
              <a:t>facebook.com</a:t>
            </a:r>
            <a:r>
              <a:rPr lang="es-ES_tradnl" sz="1200" dirty="0"/>
              <a:t>/</a:t>
            </a:r>
            <a:r>
              <a:rPr lang="es-ES_tradnl" sz="1200" dirty="0" err="1"/>
              <a:t>WeAreValorUS</a:t>
            </a:r>
            <a:r>
              <a:rPr lang="es-ES_tradnl" sz="1200" dirty="0"/>
              <a:t>
</a:t>
            </a:r>
            <a:r>
              <a:rPr lang="es-ES_tradnl" sz="1200" dirty="0" err="1"/>
              <a:t>instagram.com</a:t>
            </a:r>
            <a:r>
              <a:rPr lang="es-ES_tradnl" sz="1200" dirty="0"/>
              <a:t>/_</a:t>
            </a:r>
            <a:r>
              <a:rPr lang="es-ES_tradnl" sz="1200" dirty="0" err="1"/>
              <a:t>valorus</a:t>
            </a:r>
            <a:r>
              <a:rPr lang="es-ES_tradnl" sz="1200" dirty="0"/>
              <a:t>/
El contenido de esta capacitación fue desarrollado por </a:t>
            </a:r>
            <a:r>
              <a:rPr lang="es-ES_tradnl" sz="1200" dirty="0" err="1"/>
              <a:t>ValorUS</a:t>
            </a:r>
            <a:r>
              <a:rPr lang="es-ES_tradnl" sz="1200" dirty="0"/>
              <a:t> con el apoyo de fondos otorgados por el Programa de Subvención de Fórmula de Asistencia a víctimas de la Ley de Delitos y los Servicios de Oficiales de Capacitación fiscales (STOP) Fondos del Programa de Subvenciones de Fórmula de Violencia contra la Mujer (TE19-22-1578) a través de la Oficina de Servicios de Emergencia del Gobernador de California (CAL OES). Las opiniones, hallazgos y conclusiones de esta publicación son las del autor y no necesariamente las de Cal OES. Cal OES se reserva una licencia libre de regalías, no exclusiva e irrevocable para reproducir, publicar y usar estos materiales y para autorizar a otros a hacerlo.
</a:t>
            </a:r>
            <a:endParaRPr lang="es-ES_tradnl" sz="1200" dirty="0">
              <a:solidFill>
                <a:srgbClr val="0000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22"/>
          <p:cNvSpPr txBox="1">
            <a:spLocks noGrp="1"/>
          </p:cNvSpPr>
          <p:nvPr>
            <p:ph type="ctrTitle"/>
          </p:nvPr>
        </p:nvSpPr>
        <p:spPr>
          <a:xfrm>
            <a:off x="228600" y="457200"/>
            <a:ext cx="8686800" cy="732503"/>
          </a:xfrm>
          <a:prstGeom prst="rect">
            <a:avLst/>
          </a:prstGeom>
          <a:noFill/>
          <a:ln>
            <a:noFill/>
          </a:ln>
        </p:spPr>
        <p:txBody>
          <a:bodyPr spcFirstLastPara="1" wrap="square" lIns="91425" tIns="45700" rIns="91425" bIns="45700" anchor="t" anchorCtr="0">
            <a:noAutofit/>
          </a:bodyPr>
          <a:lstStyle/>
          <a:p>
            <a:pPr lvl="0">
              <a:lnSpc>
                <a:spcPct val="90000"/>
              </a:lnSpc>
              <a:buSzPts val="2700"/>
            </a:pPr>
            <a:r>
              <a:rPr lang="es-ES_tradnl" dirty="0"/>
              <a:t>Enlace a Recursos de Violencia Sexual
</a:t>
            </a:r>
            <a:endParaRPr lang="es-ES_tradnl" dirty="0">
              <a:latin typeface="Arial"/>
              <a:ea typeface="Arial"/>
              <a:cs typeface="Arial"/>
              <a:sym typeface="Arial"/>
            </a:endParaRPr>
          </a:p>
        </p:txBody>
      </p:sp>
      <p:sp>
        <p:nvSpPr>
          <p:cNvPr id="322" name="Google Shape;322;p22"/>
          <p:cNvSpPr txBox="1">
            <a:spLocks noGrp="1"/>
          </p:cNvSpPr>
          <p:nvPr>
            <p:ph type="subTitle" idx="1"/>
          </p:nvPr>
        </p:nvSpPr>
        <p:spPr>
          <a:xfrm>
            <a:off x="228600" y="1189704"/>
            <a:ext cx="8686800" cy="2927386"/>
          </a:xfrm>
          <a:prstGeom prst="rect">
            <a:avLst/>
          </a:prstGeom>
          <a:noFill/>
          <a:ln>
            <a:noFill/>
          </a:ln>
        </p:spPr>
        <p:txBody>
          <a:bodyPr spcFirstLastPara="1" wrap="square" lIns="91425" tIns="0" rIns="91425" bIns="0" anchor="t" anchorCtr="0">
            <a:noAutofit/>
          </a:bodyPr>
          <a:lstStyle/>
          <a:p>
            <a:pPr marL="127000" indent="0">
              <a:spcBef>
                <a:spcPts val="0"/>
              </a:spcBef>
              <a:buSzPts val="2000"/>
            </a:pPr>
            <a:r>
              <a:rPr lang="en-US" sz="1800" dirty="0" err="1"/>
              <a:t>Agencias</a:t>
            </a:r>
            <a:r>
              <a:rPr lang="en-US" sz="1800" dirty="0"/>
              <a:t> Locales de </a:t>
            </a:r>
            <a:r>
              <a:rPr lang="en-US" sz="1800" dirty="0" err="1"/>
              <a:t>Asalto</a:t>
            </a:r>
            <a:r>
              <a:rPr lang="en-US" sz="1800" dirty="0"/>
              <a:t> Sexual, </a:t>
            </a:r>
            <a:br>
              <a:rPr lang="en-US" sz="1800" u="sng" dirty="0">
                <a:solidFill>
                  <a:schemeClr val="hlink"/>
                </a:solidFill>
                <a:latin typeface="Arial"/>
                <a:ea typeface="Arial"/>
                <a:cs typeface="Arial"/>
                <a:sym typeface="Arial"/>
                <a:hlinkClick r:id="rId3"/>
              </a:rPr>
            </a:br>
            <a:r>
              <a:rPr lang="en-US" sz="1800" u="sng" dirty="0">
                <a:solidFill>
                  <a:schemeClr val="hlink"/>
                </a:solidFill>
                <a:latin typeface="Arial"/>
                <a:ea typeface="Arial"/>
                <a:cs typeface="Arial"/>
                <a:sym typeface="Arial"/>
                <a:hlinkClick r:id="rId3"/>
              </a:rPr>
              <a:t>www.valor.us/get-help/wpbdp_category/california</a:t>
            </a:r>
            <a:br>
              <a:rPr lang="en-US" sz="1800" dirty="0">
                <a:latin typeface="Arial"/>
                <a:ea typeface="Arial"/>
                <a:cs typeface="Arial"/>
                <a:sym typeface="Arial"/>
              </a:rPr>
            </a:br>
            <a:r>
              <a:rPr lang="es-ES" dirty="0"/>
              <a:t>trabajan en educación, prevención y respuesta a la violencia sexual en toda la continuidad de daños</a:t>
            </a:r>
            <a:endParaRPr lang="en-US" dirty="0"/>
          </a:p>
          <a:p>
            <a:pPr marL="127000" lvl="0" indent="0">
              <a:spcBef>
                <a:spcPts val="0"/>
              </a:spcBef>
              <a:buSzPts val="2000"/>
            </a:pPr>
            <a:r>
              <a:rPr lang="en-US" sz="1800" dirty="0">
                <a:latin typeface="Arial"/>
                <a:ea typeface="Arial"/>
                <a:cs typeface="Arial"/>
                <a:sym typeface="Arial"/>
              </a:rPr>
              <a:t>.</a:t>
            </a:r>
            <a:endParaRPr sz="1800" dirty="0">
              <a:latin typeface="Arial"/>
              <a:ea typeface="Arial"/>
              <a:cs typeface="Arial"/>
              <a:sym typeface="Arial"/>
            </a:endParaRPr>
          </a:p>
        </p:txBody>
      </p:sp>
      <p:pic>
        <p:nvPicPr>
          <p:cNvPr id="324" name="Google Shape;324;p22" descr="website view of ValorUS local sexual assault agencies"/>
          <p:cNvPicPr preferRelativeResize="0"/>
          <p:nvPr/>
        </p:nvPicPr>
        <p:blipFill rotWithShape="1">
          <a:blip r:embed="rId4">
            <a:alphaModFix/>
          </a:blip>
          <a:srcRect b="3931"/>
          <a:stretch/>
        </p:blipFill>
        <p:spPr>
          <a:xfrm>
            <a:off x="2501466" y="2571750"/>
            <a:ext cx="4141068" cy="2000870"/>
          </a:xfrm>
          <a:prstGeom prst="rect">
            <a:avLst/>
          </a:prstGeom>
          <a:noFill/>
          <a:ln w="9525"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23"/>
          <p:cNvSpPr txBox="1">
            <a:spLocks noGrp="1"/>
          </p:cNvSpPr>
          <p:nvPr>
            <p:ph type="title"/>
          </p:nvPr>
        </p:nvSpPr>
        <p:spPr>
          <a:xfrm>
            <a:off x="228600" y="457200"/>
            <a:ext cx="4167188" cy="572700"/>
          </a:xfrm>
          <a:prstGeom prst="rect">
            <a:avLst/>
          </a:prstGeom>
          <a:noFill/>
          <a:ln>
            <a:noFill/>
          </a:ln>
        </p:spPr>
        <p:txBody>
          <a:bodyPr spcFirstLastPara="1" wrap="square" lIns="91425" tIns="45700" rIns="91425" bIns="45700" anchor="t" anchorCtr="0">
            <a:noAutofit/>
          </a:bodyPr>
          <a:lstStyle/>
          <a:p>
            <a:pPr lvl="0" algn="l">
              <a:lnSpc>
                <a:spcPct val="90000"/>
              </a:lnSpc>
              <a:buSzPts val="2700"/>
            </a:pPr>
            <a:r>
              <a:rPr lang="en-US" dirty="0"/>
              <a:t>Enlace a </a:t>
            </a:r>
            <a:r>
              <a:rPr lang="en-US" dirty="0" err="1"/>
              <a:t>Recursos</a:t>
            </a:r>
            <a:r>
              <a:rPr lang="en-US" dirty="0"/>
              <a:t>
</a:t>
            </a:r>
            <a:endParaRPr lang="en-US" dirty="0">
              <a:latin typeface="Arial"/>
              <a:ea typeface="Arial"/>
              <a:cs typeface="Arial"/>
              <a:sym typeface="Arial"/>
            </a:endParaRPr>
          </a:p>
        </p:txBody>
      </p:sp>
      <p:sp>
        <p:nvSpPr>
          <p:cNvPr id="331" name="Google Shape;331;p23"/>
          <p:cNvSpPr txBox="1">
            <a:spLocks noGrp="1"/>
          </p:cNvSpPr>
          <p:nvPr>
            <p:ph type="body" idx="1"/>
          </p:nvPr>
        </p:nvSpPr>
        <p:spPr>
          <a:xfrm>
            <a:off x="4758812" y="457200"/>
            <a:ext cx="4156587" cy="4111675"/>
          </a:xfrm>
          <a:prstGeom prst="rect">
            <a:avLst/>
          </a:prstGeom>
          <a:noFill/>
          <a:ln>
            <a:noFill/>
          </a:ln>
        </p:spPr>
        <p:txBody>
          <a:bodyPr spcFirstLastPara="1" wrap="square" lIns="0" tIns="45700" rIns="0" bIns="45700" anchor="ctr" anchorCtr="0">
            <a:noAutofit/>
          </a:bodyPr>
          <a:lstStyle/>
          <a:p>
            <a:pPr marL="346075" indent="-339725">
              <a:lnSpc>
                <a:spcPct val="114000"/>
              </a:lnSpc>
              <a:spcBef>
                <a:spcPts val="600"/>
              </a:spcBef>
              <a:buClr>
                <a:schemeClr val="dk1"/>
              </a:buClr>
              <a:buSzPts val="1400"/>
            </a:pPr>
            <a:r>
              <a:rPr lang="es-ES_tradnl" dirty="0"/>
              <a:t>Enlace a un intercesor local que pueda hablar sobre opciones y consecuencias
</a:t>
            </a:r>
            <a:r>
              <a:rPr lang="es-ES_tradnl" dirty="0" err="1"/>
              <a:t>www.valor.us</a:t>
            </a:r>
            <a:r>
              <a:rPr lang="es-ES_tradnl" dirty="0"/>
              <a:t> 
Ponerse en contacto con las fuerzas </a:t>
            </a:r>
            <a:r>
              <a:rPr lang="es-ES_tradnl" dirty="0" err="1"/>
              <a:t>policíales</a:t>
            </a:r>
            <a:r>
              <a:rPr lang="es-ES_tradnl" dirty="0"/>
              <a:t> es una opción, </a:t>
            </a:r>
            <a:r>
              <a:rPr lang="en-US" dirty="0" err="1"/>
              <a:t>eso</a:t>
            </a:r>
            <a:r>
              <a:rPr lang="en-US" dirty="0"/>
              <a:t> </a:t>
            </a:r>
            <a:r>
              <a:rPr lang="en-US" dirty="0" err="1"/>
              <a:t>podría</a:t>
            </a:r>
            <a:r>
              <a:rPr lang="en-US" dirty="0"/>
              <a:t> </a:t>
            </a:r>
            <a:r>
              <a:rPr lang="en-US" dirty="0" err="1"/>
              <a:t>iniciar</a:t>
            </a:r>
            <a:r>
              <a:rPr lang="en-US" dirty="0"/>
              <a:t> </a:t>
            </a:r>
            <a:r>
              <a:rPr lang="es-ES_tradnl" dirty="0"/>
              <a:t>una investigación policial</a:t>
            </a:r>
            <a:endParaRPr lang="es-ES_tradnl" dirty="0">
              <a:latin typeface="Arial"/>
              <a:ea typeface="Arial"/>
              <a:cs typeface="Arial"/>
              <a:sym typeface="Arial"/>
            </a:endParaRPr>
          </a:p>
          <a:p>
            <a:pPr marL="346075" lvl="0" indent="-339725">
              <a:lnSpc>
                <a:spcPct val="114000"/>
              </a:lnSpc>
              <a:spcBef>
                <a:spcPts val="600"/>
              </a:spcBef>
              <a:buClr>
                <a:schemeClr val="dk1"/>
              </a:buClr>
              <a:buSzPts val="1400"/>
            </a:pPr>
            <a:r>
              <a:rPr lang="es-ES_tradnl" dirty="0"/>
              <a:t>El examen forense puede reunir evidencias que podrían desaparecer con el tiempo</a:t>
            </a:r>
            <a:endParaRPr lang="es-ES_tradnl" dirty="0">
              <a:latin typeface="Arial"/>
              <a:ea typeface="Arial"/>
              <a:cs typeface="Arial"/>
              <a:sym typeface="Arial"/>
            </a:endParaRPr>
          </a:p>
        </p:txBody>
      </p:sp>
      <p:pic>
        <p:nvPicPr>
          <p:cNvPr id="333" name="Google Shape;333;p23" descr="Abstract shapes linked together on an orange circle background&lt;svg id=&quot;Layer_1&quot; data-name=&quot;Layer 1&quot; xmlns=&quot;http://www.w3.org/2000/svg&quot; viewBox=&quot;0 0 331.26 331.26&quot;&gt;&lt;defs&gt;&lt;style&gt;.cls-1{fill:#7bd1df;}.cls-2{fill:#f77c5b;}.cls-3{fill:#020001;}&lt;/style&gt;&lt;/defs&gt;&lt;circle class=&quot;cls-1&quot; cx=&quot;165.63&quot; cy=&quot;165.63&quot; r=&quot;165.63&quot; transform=&quot;translate(-68.61 165.63) rotate(-45)&quot;/&gt;&lt;path class=&quot;cls-2&quot; d=&quot;M216.86,215.11a39.15,39.15,0,0,0-28.93-37.79,36.45,36.45,0,0,1-45.17,0,39.15,39.15,0,0,0-28.93,37.79v30.35c0,1.18,0,2.34.16,3.49a5.2,5.2,0,0,0-.16,1.3c0,9.26,23.06,16.77,51.52,16.77s51.51-7.51,51.51-16.77a5.7,5.7,0,0,0-.15-1.3c.1-1.15.15-2.31.15-3.49Z&quot;/&gt;&lt;circle class=&quot;cls-2&quot; cx=&quot;165.35&quot; cy=&quot;148.62&quot; r=&quot;30.75&quot; transform=&quot;translate(-56.9 154.61) rotate(-43.49)&quot;/&gt;&lt;path class=&quot;cls-3&quot; d=&quot;M284.64,174.48a35.8,35.8,0,0,0-26.47-34.57,33.36,33.36,0,0,1-41.33,0,35.71,35.71,0,0,0-15.45,8.73,35.92,35.92,0,0,1-9.5,24.35,44.5,44.5,0,0,1,30.27,42.12v6a140.67,140.67,0,0,0,15.35.83c26,0,47.13-6.87,47.13-15.34a5.46,5.46,0,0,0-.14-1.2c.09-1.05.14-2.11.14-3.18Z&quot;/&gt;&lt;circle class=&quot;cls-3&quot; cx=&quot;237.51&quot; cy=&quot;113.64&quot; r=&quot;28.13&quot; transform=&quot;translate(-19.64 170.23) rotate(-37.98)&quot;/&gt;&lt;circle class=&quot;cls-3&quot; cx=&quot;93.19&quot; cy=&quot;113.64&quot; r=&quot;28.13&quot; transform=&quot;translate(-19.81 19.67) rotate(-10.9)&quot;/&gt;&lt;path class=&quot;cls-3&quot; d=&quot;M113.85,139.91a33.36,33.36,0,0,1-41.33,0,35.81,35.81,0,0,0-26.47,34.57v27.77q0,1.6.15,3.18a4.93,4.93,0,0,0-.15,1.2c0,8.47,21.11,15.34,47.14,15.34a140.62,140.62,0,0,0,15.34-.83v-6A44.5,44.5,0,0,1,138.8,173a35.92,35.92,0,0,1-9.5-24.35A35.66,35.66,0,0,0,113.85,139.91Z&quot;/&gt;&lt;/svg&gt;"/>
          <p:cNvPicPr preferRelativeResize="0">
            <a:picLocks noGrp="1"/>
          </p:cNvPicPr>
          <p:nvPr>
            <p:ph type="pic" idx="2"/>
          </p:nvPr>
        </p:nvPicPr>
        <p:blipFill rotWithShape="1">
          <a:blip r:embed="rId3">
            <a:alphaModFix/>
          </a:blip>
          <a:srcRect l="-10989" t="10" r="-10979"/>
          <a:stretch/>
        </p:blipFill>
        <p:spPr>
          <a:xfrm>
            <a:off x="228600" y="1152476"/>
            <a:ext cx="4167188" cy="34164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g11707ce31b0_1_20"/>
          <p:cNvSpPr txBox="1">
            <a:spLocks noGrp="1"/>
          </p:cNvSpPr>
          <p:nvPr>
            <p:ph type="title"/>
          </p:nvPr>
        </p:nvSpPr>
        <p:spPr>
          <a:xfrm>
            <a:off x="228600" y="457200"/>
            <a:ext cx="8686800" cy="572700"/>
          </a:xfrm>
          <a:prstGeom prst="rect">
            <a:avLst/>
          </a:prstGeom>
          <a:noFill/>
          <a:ln>
            <a:noFill/>
          </a:ln>
        </p:spPr>
        <p:txBody>
          <a:bodyPr spcFirstLastPara="1" wrap="square" lIns="91425" tIns="45700" rIns="91425" bIns="45700" anchor="t" anchorCtr="0">
            <a:noAutofit/>
          </a:bodyPr>
          <a:lstStyle/>
          <a:p>
            <a:pPr>
              <a:lnSpc>
                <a:spcPct val="90000"/>
              </a:lnSpc>
              <a:buSzPts val="2700"/>
            </a:pPr>
            <a:r>
              <a:rPr lang="en-US"/>
              <a:t>Lidere</a:t>
            </a:r>
            <a:r>
              <a:rPr lang="es-ES_tradnl" sz="3200"/>
              <a:t> </a:t>
            </a:r>
            <a:r>
              <a:rPr lang="es-ES_tradnl" sz="3200" dirty="0"/>
              <a:t>El Camino En Su Propia Comunidad</a:t>
            </a:r>
            <a:endParaRPr sz="3200" dirty="0">
              <a:latin typeface="Arial"/>
              <a:ea typeface="Arial"/>
              <a:cs typeface="Arial"/>
              <a:sym typeface="Arial"/>
            </a:endParaRPr>
          </a:p>
        </p:txBody>
      </p:sp>
      <p:sp>
        <p:nvSpPr>
          <p:cNvPr id="340" name="Google Shape;340;g11707ce31b0_1_20"/>
          <p:cNvSpPr txBox="1">
            <a:spLocks noGrp="1"/>
          </p:cNvSpPr>
          <p:nvPr>
            <p:ph type="body" idx="1"/>
          </p:nvPr>
        </p:nvSpPr>
        <p:spPr>
          <a:xfrm>
            <a:off x="4572000" y="1493519"/>
            <a:ext cx="4343400" cy="3075355"/>
          </a:xfrm>
          <a:prstGeom prst="rect">
            <a:avLst/>
          </a:prstGeom>
          <a:noFill/>
          <a:ln>
            <a:noFill/>
          </a:ln>
        </p:spPr>
        <p:txBody>
          <a:bodyPr spcFirstLastPara="1" wrap="square" lIns="0" tIns="0" rIns="0" bIns="45700" anchor="ctr" anchorCtr="0">
            <a:noAutofit/>
          </a:bodyPr>
          <a:lstStyle/>
          <a:p>
            <a:pPr marL="346075" lvl="0" indent="-339725">
              <a:lnSpc>
                <a:spcPct val="114000"/>
              </a:lnSpc>
              <a:spcBef>
                <a:spcPts val="600"/>
              </a:spcBef>
              <a:buClr>
                <a:schemeClr val="dk1"/>
              </a:buClr>
              <a:buSzPts val="1400"/>
            </a:pPr>
            <a:r>
              <a:rPr lang="es-ES_tradnl" dirty="0"/>
              <a:t>Identifique cómo se ve la violencia sexual en su comunidad
Hable sobre cómo prevenir la violencia dentro de sus propias comunidades
Sea un recurso para aquellos que necesitan ayuda/orientación
Involúcrese ofreciéndose como voluntario y tomando medidas</a:t>
            </a:r>
            <a:endParaRPr dirty="0">
              <a:latin typeface="Arial"/>
              <a:ea typeface="Arial"/>
              <a:cs typeface="Arial"/>
              <a:sym typeface="Arial"/>
            </a:endParaRPr>
          </a:p>
        </p:txBody>
      </p:sp>
      <p:pic>
        <p:nvPicPr>
          <p:cNvPr id="8" name="Picture Placeholder 7" descr="3 people 1 red representing a leader standing out amongst their peers represented in black.">
            <a:extLst>
              <a:ext uri="{FF2B5EF4-FFF2-40B4-BE49-F238E27FC236}">
                <a16:creationId xmlns:a16="http://schemas.microsoft.com/office/drawing/2014/main" id="{4EED862D-485E-324F-B85C-AF38EB006147}"/>
              </a:ext>
            </a:extLst>
          </p:cNvPr>
          <p:cNvPicPr>
            <a:picLocks noChangeAspect="1"/>
          </p:cNvPicPr>
          <p:nvPr/>
        </p:nvPicPr>
        <p:blipFill rotWithShape="1">
          <a:blip r:embed="rId3"/>
          <a:srcRect l="-10990" r="-10990"/>
          <a:stretch/>
        </p:blipFill>
        <p:spPr>
          <a:xfrm>
            <a:off x="228600" y="1152476"/>
            <a:ext cx="4167188" cy="341640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24"/>
          <p:cNvSpPr txBox="1">
            <a:spLocks noGrp="1"/>
          </p:cNvSpPr>
          <p:nvPr>
            <p:ph type="body" idx="4294967295"/>
          </p:nvPr>
        </p:nvSpPr>
        <p:spPr>
          <a:xfrm>
            <a:off x="352425" y="265471"/>
            <a:ext cx="3867000" cy="4601497"/>
          </a:xfrm>
          <a:prstGeom prst="rect">
            <a:avLst/>
          </a:prstGeom>
          <a:noFill/>
          <a:ln>
            <a:noFill/>
          </a:ln>
        </p:spPr>
        <p:txBody>
          <a:bodyPr spcFirstLastPara="1" wrap="square" lIns="0" tIns="0" rIns="0" bIns="45675" anchor="ctr" anchorCtr="0">
            <a:noAutofit/>
          </a:bodyPr>
          <a:lstStyle/>
          <a:p>
            <a:pPr marL="0" lvl="0" indent="0">
              <a:buClr>
                <a:schemeClr val="dk1"/>
              </a:buClr>
              <a:buSzPts val="1100"/>
              <a:buNone/>
            </a:pPr>
            <a:r>
              <a:rPr lang="es-ES_tradnl" sz="2800" dirty="0">
                <a:solidFill>
                  <a:schemeClr val="bg1"/>
                </a:solidFill>
              </a:rPr>
              <a:t>Dado que el asalto sexual nos afecta a todos, ¿cuáles son sus próximos pasos para abordar y prevenir la violencia sexual en nuestras comunidades?</a:t>
            </a:r>
            <a:endParaRPr lang="es-ES_tradnl" sz="2800" dirty="0">
              <a:solidFill>
                <a:schemeClr val="bg1"/>
              </a:solidFill>
              <a:latin typeface="Arial"/>
              <a:ea typeface="Arial"/>
              <a:cs typeface="Arial"/>
              <a:sym typeface="Arial"/>
            </a:endParaRPr>
          </a:p>
        </p:txBody>
      </p:sp>
      <p:sp>
        <p:nvSpPr>
          <p:cNvPr id="349" name="Google Shape;349;p24"/>
          <p:cNvSpPr txBox="1">
            <a:spLocks noGrp="1"/>
          </p:cNvSpPr>
          <p:nvPr>
            <p:ph type="body" idx="2"/>
          </p:nvPr>
        </p:nvSpPr>
        <p:spPr>
          <a:xfrm>
            <a:off x="5029200" y="265176"/>
            <a:ext cx="3886200" cy="4601497"/>
          </a:xfrm>
          <a:prstGeom prst="rect">
            <a:avLst/>
          </a:prstGeom>
          <a:noFill/>
          <a:ln>
            <a:noFill/>
          </a:ln>
        </p:spPr>
        <p:txBody>
          <a:bodyPr spcFirstLastPara="1" wrap="square" lIns="0" tIns="0" rIns="0" bIns="45675" anchor="t" anchorCtr="0">
            <a:noAutofit/>
          </a:bodyPr>
          <a:lstStyle/>
          <a:p>
            <a:pPr marL="0" lvl="0" indent="0">
              <a:lnSpc>
                <a:spcPct val="90000"/>
              </a:lnSpc>
              <a:spcBef>
                <a:spcPts val="0"/>
              </a:spcBef>
              <a:buNone/>
            </a:pPr>
            <a:r>
              <a:rPr lang="es-ES_tradnl" dirty="0"/>
              <a:t>Utilice la función de Chat de texto para responder a la pregunta.
</a:t>
            </a:r>
          </a:p>
        </p:txBody>
      </p:sp>
      <p:pic>
        <p:nvPicPr>
          <p:cNvPr id="351" name="Google Shape;351;p24"/>
          <p:cNvPicPr preferRelativeResize="0"/>
          <p:nvPr/>
        </p:nvPicPr>
        <p:blipFill rotWithShape="1">
          <a:blip r:embed="rId3"/>
          <a:srcRect l="5944" t="11423" r="7094" b="10340"/>
          <a:stretch/>
        </p:blipFill>
        <p:spPr>
          <a:xfrm>
            <a:off x="5253741" y="1450053"/>
            <a:ext cx="2975859" cy="2413151"/>
          </a:xfrm>
          <a:prstGeom prst="rect">
            <a:avLst/>
          </a:prstGeom>
          <a:noFill/>
          <a:ln w="9525"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g11707ce31b0_1_39"/>
          <p:cNvSpPr txBox="1">
            <a:spLocks noGrp="1"/>
          </p:cNvSpPr>
          <p:nvPr>
            <p:ph type="body" idx="4294967295"/>
          </p:nvPr>
        </p:nvSpPr>
        <p:spPr>
          <a:xfrm>
            <a:off x="352425" y="265471"/>
            <a:ext cx="3867000" cy="4601497"/>
          </a:xfrm>
          <a:prstGeom prst="rect">
            <a:avLst/>
          </a:prstGeom>
          <a:noFill/>
          <a:ln>
            <a:noFill/>
          </a:ln>
        </p:spPr>
        <p:txBody>
          <a:bodyPr spcFirstLastPara="1" wrap="square" lIns="0" tIns="0" rIns="0" bIns="45675" anchor="ctr" anchorCtr="0">
            <a:noAutofit/>
          </a:bodyPr>
          <a:lstStyle/>
          <a:p>
            <a:pPr marL="0" lvl="0" indent="0">
              <a:lnSpc>
                <a:spcPct val="90000"/>
              </a:lnSpc>
              <a:buClr>
                <a:schemeClr val="dk1"/>
              </a:buClr>
              <a:buSzPts val="1100"/>
              <a:buNone/>
            </a:pPr>
            <a:r>
              <a:rPr lang="en-US" sz="3600" dirty="0">
                <a:solidFill>
                  <a:schemeClr val="bg1"/>
                </a:solidFill>
              </a:rPr>
              <a:t>¿</a:t>
            </a:r>
            <a:r>
              <a:rPr lang="es-ES_tradnl" sz="3600" dirty="0">
                <a:solidFill>
                  <a:schemeClr val="bg1"/>
                </a:solidFill>
              </a:rPr>
              <a:t>Preguntas?</a:t>
            </a:r>
            <a:endParaRPr lang="es-ES_tradnl" sz="3600" dirty="0">
              <a:solidFill>
                <a:schemeClr val="bg1"/>
              </a:solidFill>
              <a:latin typeface="Arial"/>
              <a:ea typeface="Arial"/>
              <a:cs typeface="Arial"/>
              <a:sym typeface="Arial"/>
            </a:endParaRPr>
          </a:p>
        </p:txBody>
      </p:sp>
      <p:sp>
        <p:nvSpPr>
          <p:cNvPr id="358" name="Google Shape;358;g11707ce31b0_1_39"/>
          <p:cNvSpPr txBox="1">
            <a:spLocks noGrp="1"/>
          </p:cNvSpPr>
          <p:nvPr>
            <p:ph type="body" idx="2"/>
          </p:nvPr>
        </p:nvSpPr>
        <p:spPr>
          <a:xfrm>
            <a:off x="5029200" y="265176"/>
            <a:ext cx="3886200" cy="4601497"/>
          </a:xfrm>
          <a:prstGeom prst="rect">
            <a:avLst/>
          </a:prstGeom>
          <a:noFill/>
          <a:ln>
            <a:noFill/>
          </a:ln>
        </p:spPr>
        <p:txBody>
          <a:bodyPr spcFirstLastPara="1" wrap="square" lIns="0" tIns="0" rIns="0" bIns="45675" anchor="t" anchorCtr="0">
            <a:noAutofit/>
          </a:bodyPr>
          <a:lstStyle/>
          <a:p>
            <a:pPr marL="0" lvl="0" indent="0">
              <a:lnSpc>
                <a:spcPct val="90000"/>
              </a:lnSpc>
              <a:spcBef>
                <a:spcPts val="0"/>
              </a:spcBef>
              <a:buNone/>
            </a:pPr>
            <a:r>
              <a:rPr lang="es-ES_tradnl" dirty="0"/>
              <a:t>Utilice la función de Chat de Texto o la función de levantar la mano para hacer preguntas.
</a:t>
            </a:r>
          </a:p>
        </p:txBody>
      </p:sp>
      <p:pic>
        <p:nvPicPr>
          <p:cNvPr id="5" name="Google Shape;351;p24">
            <a:extLst>
              <a:ext uri="{FF2B5EF4-FFF2-40B4-BE49-F238E27FC236}">
                <a16:creationId xmlns:a16="http://schemas.microsoft.com/office/drawing/2014/main" id="{C22F5249-4BA3-5E4D-9B45-61F0BC210B61}"/>
              </a:ext>
            </a:extLst>
          </p:cNvPr>
          <p:cNvPicPr preferRelativeResize="0"/>
          <p:nvPr/>
        </p:nvPicPr>
        <p:blipFill rotWithShape="1">
          <a:blip r:embed="rId3"/>
          <a:srcRect l="5944" t="11423" r="7094" b="10340"/>
          <a:stretch/>
        </p:blipFill>
        <p:spPr>
          <a:xfrm>
            <a:off x="5253741" y="1450053"/>
            <a:ext cx="2975859" cy="2413151"/>
          </a:xfrm>
          <a:prstGeom prst="rect">
            <a:avLst/>
          </a:prstGeom>
          <a:noFill/>
          <a:ln w="9525"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g11720e0c575_1_2"/>
          <p:cNvSpPr txBox="1">
            <a:spLocks noGrp="1"/>
          </p:cNvSpPr>
          <p:nvPr>
            <p:ph type="ctrTitle"/>
          </p:nvPr>
        </p:nvSpPr>
        <p:spPr>
          <a:xfrm>
            <a:off x="228600" y="457200"/>
            <a:ext cx="8686800" cy="732503"/>
          </a:xfrm>
          <a:prstGeom prst="rect">
            <a:avLst/>
          </a:prstGeom>
          <a:noFill/>
          <a:ln>
            <a:noFill/>
          </a:ln>
        </p:spPr>
        <p:txBody>
          <a:bodyPr spcFirstLastPara="1" wrap="square" lIns="91425" tIns="45700" rIns="91425" bIns="45700" anchor="t" anchorCtr="0">
            <a:noAutofit/>
          </a:bodyPr>
          <a:lstStyle/>
          <a:p>
            <a:pPr lvl="0">
              <a:lnSpc>
                <a:spcPct val="90000"/>
              </a:lnSpc>
              <a:buSzPts val="2700"/>
            </a:pPr>
            <a:r>
              <a:rPr lang="es-ES_tradnl" dirty="0"/>
              <a:t>Recursos Locales y Sus Servicios
</a:t>
            </a:r>
            <a:endParaRPr lang="es-ES_tradnl" sz="2800" dirty="0">
              <a:latin typeface="Arial"/>
              <a:ea typeface="Arial"/>
              <a:cs typeface="Arial"/>
              <a:sym typeface="Arial"/>
            </a:endParaRPr>
          </a:p>
        </p:txBody>
      </p:sp>
      <p:sp>
        <p:nvSpPr>
          <p:cNvPr id="367" name="Google Shape;367;g11720e0c575_1_2"/>
          <p:cNvSpPr txBox="1">
            <a:spLocks noGrp="1"/>
          </p:cNvSpPr>
          <p:nvPr>
            <p:ph type="subTitle" idx="1"/>
          </p:nvPr>
        </p:nvSpPr>
        <p:spPr>
          <a:xfrm>
            <a:off x="228600" y="1189704"/>
            <a:ext cx="8686800" cy="2927386"/>
          </a:xfrm>
          <a:prstGeom prst="rect">
            <a:avLst/>
          </a:prstGeom>
          <a:noFill/>
          <a:ln>
            <a:noFill/>
          </a:ln>
        </p:spPr>
        <p:txBody>
          <a:bodyPr spcFirstLastPara="1" wrap="square" lIns="91425" tIns="45700" rIns="91425" bIns="45700" anchor="t" anchorCtr="0">
            <a:noAutofit/>
          </a:bodyPr>
          <a:lstStyle/>
          <a:p>
            <a:pPr marL="0" lvl="0" indent="0">
              <a:lnSpc>
                <a:spcPct val="100000"/>
              </a:lnSpc>
              <a:spcBef>
                <a:spcPts val="0"/>
              </a:spcBef>
              <a:buClr>
                <a:schemeClr val="dk1"/>
              </a:buClr>
              <a:buSzPts val="1100"/>
            </a:pPr>
            <a:r>
              <a:rPr lang="es-ES_tradnl" dirty="0"/>
              <a:t>Proporcione a sus participantes los recursos disponibles en su comunidad, así como los servicios que su organización puede proporcionar y a quién.
</a:t>
            </a:r>
            <a:endParaRPr lang="es-ES_tradnl" dirty="0">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2"/>
        <p:cNvGrpSpPr/>
        <p:nvPr/>
      </p:nvGrpSpPr>
      <p:grpSpPr>
        <a:xfrm>
          <a:off x="0" y="0"/>
          <a:ext cx="0" cy="0"/>
          <a:chOff x="0" y="0"/>
          <a:chExt cx="0" cy="0"/>
        </a:xfrm>
      </p:grpSpPr>
      <p:pic>
        <p:nvPicPr>
          <p:cNvPr id="373" name="Google Shape;373;p30" descr="ValorUS logo"/>
          <p:cNvPicPr preferRelativeResize="0">
            <a:picLocks noGrp="1"/>
          </p:cNvPicPr>
          <p:nvPr>
            <p:ph type="pic" idx="2"/>
          </p:nvPr>
        </p:nvPicPr>
        <p:blipFill rotWithShape="1">
          <a:blip r:embed="rId3">
            <a:alphaModFix/>
          </a:blip>
          <a:srcRect/>
          <a:stretch/>
        </p:blipFill>
        <p:spPr>
          <a:xfrm>
            <a:off x="611463" y="2324919"/>
            <a:ext cx="3276600" cy="482600"/>
          </a:xfrm>
          <a:prstGeom prst="rect">
            <a:avLst/>
          </a:prstGeom>
          <a:noFill/>
          <a:ln>
            <a:noFill/>
          </a:ln>
        </p:spPr>
      </p:pic>
      <p:sp>
        <p:nvSpPr>
          <p:cNvPr id="374" name="Google Shape;374;p30"/>
          <p:cNvSpPr txBox="1">
            <a:spLocks noGrp="1"/>
          </p:cNvSpPr>
          <p:nvPr>
            <p:ph type="body" idx="1"/>
          </p:nvPr>
        </p:nvSpPr>
        <p:spPr>
          <a:xfrm>
            <a:off x="4734560" y="0"/>
            <a:ext cx="3886200" cy="521462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200"/>
              </a:spcBef>
              <a:spcAft>
                <a:spcPts val="0"/>
              </a:spcAft>
              <a:buClr>
                <a:schemeClr val="dk1"/>
              </a:buClr>
              <a:buSzPts val="2800"/>
              <a:buNone/>
            </a:pPr>
            <a:r>
              <a:rPr lang="es-ES_tradnl" dirty="0" err="1">
                <a:solidFill>
                  <a:schemeClr val="dk1"/>
                </a:solidFill>
                <a:latin typeface="Arial"/>
                <a:ea typeface="Arial"/>
                <a:cs typeface="Arial"/>
                <a:sym typeface="Arial"/>
              </a:rPr>
              <a:t>VALOR.us</a:t>
            </a:r>
            <a:endParaRPr lang="es-ES_tradnl" u="none" dirty="0">
              <a:latin typeface="Arial"/>
              <a:ea typeface="Arial"/>
              <a:cs typeface="Arial"/>
              <a:sym typeface="Arial"/>
            </a:endParaRPr>
          </a:p>
          <a:p>
            <a:pPr marL="0" lvl="0" indent="0" algn="ctr" rtl="0">
              <a:lnSpc>
                <a:spcPct val="115000"/>
              </a:lnSpc>
              <a:spcBef>
                <a:spcPts val="200"/>
              </a:spcBef>
              <a:spcAft>
                <a:spcPts val="0"/>
              </a:spcAft>
              <a:buSzPts val="2800"/>
              <a:buNone/>
            </a:pPr>
            <a:endParaRPr lang="es-ES_tradnl" dirty="0">
              <a:solidFill>
                <a:schemeClr val="dk1"/>
              </a:solidFill>
              <a:latin typeface="Arial"/>
              <a:ea typeface="Arial"/>
              <a:cs typeface="Arial"/>
              <a:sym typeface="Arial"/>
            </a:endParaRPr>
          </a:p>
          <a:p>
            <a:pPr marL="0" lvl="0" indent="0" algn="ctr">
              <a:lnSpc>
                <a:spcPct val="115000"/>
              </a:lnSpc>
              <a:spcBef>
                <a:spcPts val="200"/>
              </a:spcBef>
              <a:buSzPts val="1400"/>
              <a:buNone/>
            </a:pPr>
            <a:r>
              <a:rPr lang="es-ES_tradnl" sz="2800" dirty="0">
                <a:solidFill>
                  <a:srgbClr val="0098C5"/>
                </a:solidFill>
              </a:rPr>
              <a:t>Síganos
</a:t>
            </a:r>
            <a:r>
              <a:rPr lang="es-ES_tradnl" dirty="0" err="1">
                <a:solidFill>
                  <a:schemeClr val="dk1"/>
                </a:solidFill>
                <a:latin typeface="Arial"/>
                <a:ea typeface="Arial"/>
                <a:cs typeface="Arial"/>
                <a:sym typeface="Arial"/>
              </a:rPr>
              <a:t>twitter.com</a:t>
            </a:r>
            <a:r>
              <a:rPr lang="es-ES_tradnl" dirty="0">
                <a:solidFill>
                  <a:schemeClr val="dk1"/>
                </a:solidFill>
                <a:latin typeface="Arial"/>
                <a:ea typeface="Arial"/>
                <a:cs typeface="Arial"/>
                <a:sym typeface="Arial"/>
              </a:rPr>
              <a:t>/</a:t>
            </a:r>
            <a:r>
              <a:rPr lang="es-ES_tradnl" dirty="0" err="1">
                <a:solidFill>
                  <a:schemeClr val="dk1"/>
                </a:solidFill>
                <a:latin typeface="Arial"/>
                <a:ea typeface="Arial"/>
                <a:cs typeface="Arial"/>
                <a:sym typeface="Arial"/>
              </a:rPr>
              <a:t>valor_us</a:t>
            </a:r>
            <a:r>
              <a:rPr lang="es-ES_tradnl" dirty="0">
                <a:solidFill>
                  <a:schemeClr val="dk1"/>
                </a:solidFill>
                <a:latin typeface="Arial"/>
                <a:ea typeface="Arial"/>
                <a:cs typeface="Arial"/>
                <a:sym typeface="Arial"/>
              </a:rPr>
              <a:t>_</a:t>
            </a:r>
            <a:endParaRPr lang="es-ES_tradnl" u="none" dirty="0">
              <a:solidFill>
                <a:schemeClr val="dk1"/>
              </a:solidFill>
              <a:latin typeface="Arial"/>
              <a:ea typeface="Arial"/>
              <a:cs typeface="Arial"/>
              <a:sym typeface="Arial"/>
            </a:endParaRPr>
          </a:p>
          <a:p>
            <a:pPr marL="0" lvl="0" indent="0" algn="ctr" rtl="0">
              <a:lnSpc>
                <a:spcPct val="115000"/>
              </a:lnSpc>
              <a:spcBef>
                <a:spcPts val="200"/>
              </a:spcBef>
              <a:spcAft>
                <a:spcPts val="0"/>
              </a:spcAft>
              <a:buClr>
                <a:schemeClr val="dk1"/>
              </a:buClr>
              <a:buSzPts val="2000"/>
              <a:buNone/>
            </a:pPr>
            <a:r>
              <a:rPr lang="es-ES_tradnl" dirty="0" err="1">
                <a:solidFill>
                  <a:schemeClr val="dk1"/>
                </a:solidFill>
                <a:latin typeface="Arial"/>
                <a:ea typeface="Arial"/>
                <a:cs typeface="Arial"/>
                <a:sym typeface="Arial"/>
              </a:rPr>
              <a:t>facebook.com</a:t>
            </a:r>
            <a:r>
              <a:rPr lang="es-ES_tradnl" dirty="0">
                <a:solidFill>
                  <a:schemeClr val="dk1"/>
                </a:solidFill>
                <a:latin typeface="Arial"/>
                <a:ea typeface="Arial"/>
                <a:cs typeface="Arial"/>
                <a:sym typeface="Arial"/>
              </a:rPr>
              <a:t>/</a:t>
            </a:r>
            <a:r>
              <a:rPr lang="es-ES_tradnl" dirty="0" err="1">
                <a:solidFill>
                  <a:schemeClr val="dk1"/>
                </a:solidFill>
                <a:latin typeface="Arial"/>
                <a:ea typeface="Arial"/>
                <a:cs typeface="Arial"/>
                <a:sym typeface="Arial"/>
              </a:rPr>
              <a:t>WeAreValorUS</a:t>
            </a:r>
            <a:endParaRPr lang="es-ES_tradnl" u="none" dirty="0">
              <a:latin typeface="Arial"/>
              <a:ea typeface="Arial"/>
              <a:cs typeface="Arial"/>
              <a:sym typeface="Arial"/>
            </a:endParaRPr>
          </a:p>
          <a:p>
            <a:pPr marL="0" lvl="0" indent="0" algn="ctr" rtl="0">
              <a:lnSpc>
                <a:spcPct val="115000"/>
              </a:lnSpc>
              <a:spcBef>
                <a:spcPts val="400"/>
              </a:spcBef>
              <a:spcAft>
                <a:spcPts val="0"/>
              </a:spcAft>
              <a:buClr>
                <a:schemeClr val="dk1"/>
              </a:buClr>
              <a:buSzPts val="2000"/>
              <a:buNone/>
            </a:pPr>
            <a:r>
              <a:rPr lang="es-ES_tradnl" dirty="0" err="1">
                <a:solidFill>
                  <a:schemeClr val="dk1"/>
                </a:solidFill>
                <a:latin typeface="Arial"/>
                <a:ea typeface="Arial"/>
                <a:cs typeface="Arial"/>
                <a:sym typeface="Arial"/>
              </a:rPr>
              <a:t>instagram.com</a:t>
            </a:r>
            <a:r>
              <a:rPr lang="es-ES_tradnl" dirty="0">
                <a:solidFill>
                  <a:schemeClr val="dk1"/>
                </a:solidFill>
                <a:latin typeface="Arial"/>
                <a:ea typeface="Arial"/>
                <a:cs typeface="Arial"/>
                <a:sym typeface="Arial"/>
              </a:rPr>
              <a:t>/_</a:t>
            </a:r>
            <a:r>
              <a:rPr lang="es-ES_tradnl" dirty="0" err="1">
                <a:solidFill>
                  <a:schemeClr val="dk1"/>
                </a:solidFill>
                <a:latin typeface="Arial"/>
                <a:ea typeface="Arial"/>
                <a:cs typeface="Arial"/>
                <a:sym typeface="Arial"/>
              </a:rPr>
              <a:t>valorus</a:t>
            </a:r>
            <a:r>
              <a:rPr lang="es-ES_tradnl" dirty="0">
                <a:solidFill>
                  <a:schemeClr val="dk1"/>
                </a:solidFill>
                <a:latin typeface="Arial"/>
                <a:ea typeface="Arial"/>
                <a:cs typeface="Arial"/>
                <a:sym typeface="Arial"/>
              </a:rPr>
              <a:t>/</a:t>
            </a:r>
            <a:endParaRPr lang="es-ES_tradnl" dirty="0"/>
          </a:p>
          <a:p>
            <a:pPr marL="0" lvl="0" indent="0" algn="ctr" rtl="0">
              <a:lnSpc>
                <a:spcPct val="100000"/>
              </a:lnSpc>
              <a:spcBef>
                <a:spcPts val="200"/>
              </a:spcBef>
              <a:spcAft>
                <a:spcPts val="0"/>
              </a:spcAft>
              <a:buClr>
                <a:srgbClr val="000000"/>
              </a:buClr>
              <a:buSzPts val="825"/>
              <a:buNone/>
            </a:pPr>
            <a:endParaRPr lang="es-ES_tradnl" sz="900" dirty="0">
              <a:latin typeface="Arial"/>
              <a:ea typeface="Arial"/>
              <a:cs typeface="Arial"/>
              <a:sym typeface="Arial"/>
            </a:endParaRPr>
          </a:p>
          <a:p>
            <a:pPr marL="114300" indent="0">
              <a:buNone/>
            </a:pPr>
            <a:r>
              <a:rPr lang="es-ES_tradnl" sz="900" dirty="0"/>
              <a:t>El contenido de esta capacitación fue desarrollado por </a:t>
            </a:r>
            <a:r>
              <a:rPr lang="es-ES_tradnl" sz="900" dirty="0" err="1"/>
              <a:t>ValorUS</a:t>
            </a:r>
            <a:r>
              <a:rPr lang="es-ES_tradnl" sz="900" dirty="0"/>
              <a:t> con el apoyo de fondos otorgados por el Programa de Subvenciones de la Fórmula de Asistencia a las Víctimas de la Ley del Delito y los Oficiales de Capacitación de Servicios de los Fiscales (STOP) del Programa de Subvenciones de la Fórmula de Violencia contra las Mujeres (TE19-22-1578) a través de la Oficina de Servicios de Emergencia del Gobernador de California (CAL OES). Las opiniones, hallazgos y conclusiones de esta publicación son las del autor y no necesariamente las de Cal OES. Cal OES se reserva una licencia libre de regalías, no exclusiva e irrevocable para reproducir, publicar y usar estos materiales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g11707ce31b0_1_34"/>
          <p:cNvSpPr txBox="1">
            <a:spLocks noGrp="1"/>
          </p:cNvSpPr>
          <p:nvPr>
            <p:ph type="body" idx="4294967295"/>
          </p:nvPr>
        </p:nvSpPr>
        <p:spPr>
          <a:xfrm>
            <a:off x="352425" y="265471"/>
            <a:ext cx="3867000" cy="4601497"/>
          </a:xfrm>
          <a:prstGeom prst="rect">
            <a:avLst/>
          </a:prstGeom>
          <a:noFill/>
          <a:ln>
            <a:noFill/>
          </a:ln>
        </p:spPr>
        <p:txBody>
          <a:bodyPr spcFirstLastPara="1" wrap="square" lIns="91425" tIns="45700" rIns="91425" bIns="45700" anchor="ctr" anchorCtr="0">
            <a:noAutofit/>
          </a:bodyPr>
          <a:lstStyle/>
          <a:p>
            <a:pPr marL="0" lvl="0" indent="0">
              <a:spcBef>
                <a:spcPts val="1000"/>
              </a:spcBef>
              <a:buNone/>
            </a:pPr>
            <a:r>
              <a:rPr lang="en-US" sz="3600" dirty="0">
                <a:solidFill>
                  <a:schemeClr val="bg1"/>
                </a:solidFill>
              </a:rPr>
              <a:t>¡¡Gracias!!</a:t>
            </a:r>
            <a:endParaRPr sz="3600" dirty="0">
              <a:solidFill>
                <a:schemeClr val="bg1"/>
              </a:solidFill>
              <a:latin typeface="Arial"/>
              <a:ea typeface="Arial"/>
              <a:cs typeface="Arial"/>
              <a:sym typeface="Arial"/>
            </a:endParaRPr>
          </a:p>
        </p:txBody>
      </p:sp>
      <p:sp>
        <p:nvSpPr>
          <p:cNvPr id="380" name="Google Shape;380;g11707ce31b0_1_34"/>
          <p:cNvSpPr txBox="1">
            <a:spLocks noGrp="1"/>
          </p:cNvSpPr>
          <p:nvPr>
            <p:ph type="body" idx="2"/>
          </p:nvPr>
        </p:nvSpPr>
        <p:spPr>
          <a:xfrm>
            <a:off x="5029200" y="265176"/>
            <a:ext cx="3886200" cy="4601497"/>
          </a:xfrm>
          <a:prstGeom prst="rect">
            <a:avLst/>
          </a:prstGeom>
          <a:noFill/>
          <a:ln>
            <a:noFill/>
          </a:ln>
        </p:spPr>
        <p:txBody>
          <a:bodyPr spcFirstLastPara="1" wrap="square" lIns="0" tIns="0" rIns="0" bIns="45700" anchor="ctr" anchorCtr="0">
            <a:noAutofit/>
          </a:bodyPr>
          <a:lstStyle/>
          <a:p>
            <a:pPr marL="0" lvl="0" indent="0">
              <a:spcBef>
                <a:spcPts val="1000"/>
              </a:spcBef>
              <a:buNone/>
            </a:pPr>
            <a:r>
              <a:rPr lang="es-ES_tradnl" sz="2200" dirty="0"/>
              <a:t>Agregue el emblema de su organización y la información de contacto aquí.
Nombre del Contacto
dirección de correo electrónico y/</a:t>
            </a:r>
            <a:r>
              <a:rPr lang="es-ES_tradnl" sz="2200"/>
              <a:t>o teléfono.</a:t>
            </a:r>
            <a:r>
              <a:rPr lang="es-ES_tradnl" sz="2200" dirty="0"/>
              <a:t>
</a:t>
            </a:r>
            <a:endParaRPr lang="es-ES_tradnl" sz="2200" dirty="0">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4"/>
          <p:cNvSpPr txBox="1">
            <a:spLocks noGrp="1"/>
          </p:cNvSpPr>
          <p:nvPr>
            <p:ph type="title"/>
          </p:nvPr>
        </p:nvSpPr>
        <p:spPr>
          <a:xfrm>
            <a:off x="3431457" y="457200"/>
            <a:ext cx="5483942" cy="572700"/>
          </a:xfrm>
          <a:prstGeom prst="rect">
            <a:avLst/>
          </a:prstGeom>
          <a:noFill/>
          <a:ln>
            <a:noFill/>
          </a:ln>
        </p:spPr>
        <p:txBody>
          <a:bodyPr spcFirstLastPara="1" wrap="square" lIns="68550" tIns="34275" rIns="68550" bIns="34275" anchor="t" anchorCtr="0">
            <a:noAutofit/>
          </a:bodyPr>
          <a:lstStyle/>
          <a:p>
            <a:pPr lvl="0">
              <a:lnSpc>
                <a:spcPct val="90000"/>
              </a:lnSpc>
              <a:buSzPts val="3200"/>
            </a:pPr>
            <a:r>
              <a:rPr lang="en-US" dirty="0" err="1"/>
              <a:t>Cómo</a:t>
            </a:r>
            <a:r>
              <a:rPr lang="en-US" dirty="0"/>
              <a:t> Usar Zoom
</a:t>
            </a:r>
            <a:endParaRPr dirty="0"/>
          </a:p>
        </p:txBody>
      </p:sp>
      <p:sp>
        <p:nvSpPr>
          <p:cNvPr id="101" name="Google Shape;101;p4"/>
          <p:cNvSpPr txBox="1">
            <a:spLocks noGrp="1"/>
          </p:cNvSpPr>
          <p:nvPr>
            <p:ph type="body" idx="1"/>
          </p:nvPr>
        </p:nvSpPr>
        <p:spPr>
          <a:xfrm>
            <a:off x="4129548" y="1651820"/>
            <a:ext cx="4785852" cy="2917056"/>
          </a:xfrm>
          <a:prstGeom prst="rect">
            <a:avLst/>
          </a:prstGeom>
          <a:noFill/>
          <a:ln>
            <a:noFill/>
          </a:ln>
        </p:spPr>
        <p:txBody>
          <a:bodyPr spcFirstLastPara="1" wrap="square" lIns="68550" tIns="34275" rIns="68550" bIns="34275" anchor="t" anchorCtr="0">
            <a:noAutofit/>
          </a:bodyPr>
          <a:lstStyle/>
          <a:p>
            <a:pPr marL="350838" lvl="0" indent="-350838">
              <a:buSzPts val="1400"/>
            </a:pPr>
            <a:r>
              <a:rPr lang="es-ES_tradnl" sz="2200" dirty="0"/>
              <a:t>Chat de texto 
Diapositivas de PowerPoint
Preguntas de encuesta
Teléfono
Subtítulos
Guía para conferencias web (levantando las manos)</a:t>
            </a:r>
            <a:endParaRPr lang="es-ES_tradnl" sz="2200" dirty="0">
              <a:solidFill>
                <a:schemeClr val="dk1"/>
              </a:solidFill>
              <a:latin typeface="Arial"/>
              <a:ea typeface="Arial"/>
              <a:cs typeface="Arial"/>
              <a:sym typeface="Arial"/>
            </a:endParaRPr>
          </a:p>
        </p:txBody>
      </p:sp>
      <p:pic>
        <p:nvPicPr>
          <p:cNvPr id="103" name="Google Shape;103;p4"/>
          <p:cNvPicPr preferRelativeResize="0"/>
          <p:nvPr/>
        </p:nvPicPr>
        <p:blipFill>
          <a:blip r:embed="rId3"/>
          <a:srcRect/>
          <a:stretch/>
        </p:blipFill>
        <p:spPr>
          <a:xfrm>
            <a:off x="3431458" y="1165588"/>
            <a:ext cx="5483941" cy="233550"/>
          </a:xfrm>
          <a:prstGeom prst="rect">
            <a:avLst/>
          </a:prstGeom>
          <a:noFill/>
          <a:ln>
            <a:noFill/>
          </a:ln>
        </p:spPr>
      </p:pic>
      <p:pic>
        <p:nvPicPr>
          <p:cNvPr id="104" name="Google Shape;104;p4"/>
          <p:cNvPicPr preferRelativeResize="0"/>
          <p:nvPr/>
        </p:nvPicPr>
        <p:blipFill>
          <a:blip r:embed="rId4"/>
          <a:srcRect/>
          <a:stretch/>
        </p:blipFill>
        <p:spPr>
          <a:xfrm>
            <a:off x="420556" y="299715"/>
            <a:ext cx="2347870" cy="4544070"/>
          </a:xfrm>
          <a:prstGeom prst="rect">
            <a:avLst/>
          </a:prstGeom>
          <a:noFill/>
          <a:ln w="9525"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8"/>
        <p:cNvGrpSpPr/>
        <p:nvPr/>
      </p:nvGrpSpPr>
      <p:grpSpPr>
        <a:xfrm>
          <a:off x="0" y="0"/>
          <a:ext cx="0" cy="0"/>
          <a:chOff x="0" y="0"/>
          <a:chExt cx="0" cy="0"/>
        </a:xfrm>
      </p:grpSpPr>
      <p:sp>
        <p:nvSpPr>
          <p:cNvPr id="109" name="Google Shape;109;p5"/>
          <p:cNvSpPr txBox="1">
            <a:spLocks noGrp="1"/>
          </p:cNvSpPr>
          <p:nvPr>
            <p:ph type="ctrTitle"/>
          </p:nvPr>
        </p:nvSpPr>
        <p:spPr>
          <a:xfrm>
            <a:off x="228600" y="457200"/>
            <a:ext cx="8686800" cy="732503"/>
          </a:xfrm>
          <a:prstGeom prst="rect">
            <a:avLst/>
          </a:prstGeom>
          <a:noFill/>
          <a:ln>
            <a:noFill/>
          </a:ln>
        </p:spPr>
        <p:txBody>
          <a:bodyPr spcFirstLastPara="1" wrap="square" lIns="0" tIns="0" rIns="0" bIns="0" anchor="t" anchorCtr="0">
            <a:normAutofit fontScale="90000"/>
          </a:bodyPr>
          <a:lstStyle/>
          <a:p>
            <a:pPr lvl="0">
              <a:lnSpc>
                <a:spcPct val="115000"/>
              </a:lnSpc>
            </a:pPr>
            <a:r>
              <a:rPr lang="es-ES_tradnl" dirty="0"/>
              <a:t>Próximo Evento/Conferencia Web
</a:t>
            </a:r>
            <a:endParaRPr lang="es-ES_tradnl" dirty="0">
              <a:solidFill>
                <a:schemeClr val="dk2"/>
              </a:solidFill>
              <a:latin typeface="Arial"/>
              <a:ea typeface="Arial"/>
              <a:cs typeface="Arial"/>
              <a:sym typeface="Arial"/>
            </a:endParaRPr>
          </a:p>
        </p:txBody>
      </p:sp>
      <p:sp>
        <p:nvSpPr>
          <p:cNvPr id="110" name="Google Shape;110;p5"/>
          <p:cNvSpPr txBox="1">
            <a:spLocks noGrp="1"/>
          </p:cNvSpPr>
          <p:nvPr>
            <p:ph type="subTitle" idx="1"/>
          </p:nvPr>
        </p:nvSpPr>
        <p:spPr>
          <a:xfrm>
            <a:off x="228600" y="1189704"/>
            <a:ext cx="8686800" cy="2927386"/>
          </a:xfrm>
          <a:prstGeom prst="rect">
            <a:avLst/>
          </a:prstGeom>
          <a:noFill/>
          <a:ln>
            <a:noFill/>
          </a:ln>
        </p:spPr>
        <p:txBody>
          <a:bodyPr spcFirstLastPara="1" wrap="square" lIns="0" tIns="0" rIns="0" bIns="0" anchor="t" anchorCtr="0">
            <a:normAutofit/>
          </a:bodyPr>
          <a:lstStyle/>
          <a:p>
            <a:pPr marL="0" lvl="0" indent="0">
              <a:lnSpc>
                <a:spcPct val="90000"/>
              </a:lnSpc>
              <a:spcBef>
                <a:spcPts val="975"/>
              </a:spcBef>
              <a:buClr>
                <a:srgbClr val="000000"/>
              </a:buClr>
              <a:buSzPts val="2025"/>
            </a:pPr>
            <a:r>
              <a:rPr lang="es-ES_tradnl" dirty="0"/>
              <a:t>Inserte sus próximos eventos y actividades para su organización.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6"/>
          <p:cNvSpPr>
            <a:spLocks noGrp="1"/>
          </p:cNvSpPr>
          <p:nvPr>
            <p:ph type="pic" idx="2"/>
          </p:nvPr>
        </p:nvSpPr>
        <p:spPr>
          <a:xfrm>
            <a:off x="5125007" y="1248365"/>
            <a:ext cx="1603612" cy="1828800"/>
          </a:xfrm>
          <a:prstGeom prst="rect">
            <a:avLst/>
          </a:prstGeom>
          <a:noFill/>
          <a:ln>
            <a:noFill/>
          </a:ln>
        </p:spPr>
      </p:sp>
      <p:sp>
        <p:nvSpPr>
          <p:cNvPr id="117" name="Google Shape;117;p6"/>
          <p:cNvSpPr>
            <a:spLocks noGrp="1"/>
          </p:cNvSpPr>
          <p:nvPr>
            <p:ph type="pic" idx="3"/>
          </p:nvPr>
        </p:nvSpPr>
        <p:spPr>
          <a:xfrm>
            <a:off x="2426798" y="1248365"/>
            <a:ext cx="1600200" cy="1828800"/>
          </a:xfrm>
          <a:prstGeom prst="rect">
            <a:avLst/>
          </a:prstGeom>
          <a:noFill/>
          <a:ln>
            <a:noFill/>
          </a:ln>
        </p:spPr>
      </p:sp>
      <p:sp>
        <p:nvSpPr>
          <p:cNvPr id="118" name="Google Shape;118;p6"/>
          <p:cNvSpPr txBox="1">
            <a:spLocks noGrp="1"/>
          </p:cNvSpPr>
          <p:nvPr>
            <p:ph type="body" idx="4294967295"/>
          </p:nvPr>
        </p:nvSpPr>
        <p:spPr>
          <a:xfrm>
            <a:off x="2194502" y="3169925"/>
            <a:ext cx="2064792" cy="1516375"/>
          </a:xfrm>
          <a:prstGeom prst="rect">
            <a:avLst/>
          </a:prstGeom>
          <a:noFill/>
          <a:ln>
            <a:noFill/>
          </a:ln>
        </p:spPr>
        <p:txBody>
          <a:bodyPr spcFirstLastPara="1" wrap="square" lIns="91425" tIns="91425" rIns="91425" bIns="91425" anchor="t" anchorCtr="0">
            <a:normAutofit fontScale="92500" lnSpcReduction="10000"/>
          </a:bodyPr>
          <a:lstStyle/>
          <a:p>
            <a:pPr marL="0" lvl="0" indent="0" algn="ctr" rtl="0">
              <a:lnSpc>
                <a:spcPct val="120000"/>
              </a:lnSpc>
              <a:spcBef>
                <a:spcPts val="0"/>
              </a:spcBef>
              <a:spcAft>
                <a:spcPts val="0"/>
              </a:spcAft>
              <a:buSzPts val="1800"/>
              <a:buNone/>
            </a:pPr>
            <a:r>
              <a:rPr lang="es-ES_tradnl" dirty="0"/>
              <a:t>Nombre</a:t>
            </a:r>
          </a:p>
          <a:p>
            <a:pPr marL="0" lvl="0" indent="0" algn="ctr" rtl="0">
              <a:lnSpc>
                <a:spcPct val="120000"/>
              </a:lnSpc>
              <a:spcBef>
                <a:spcPts val="0"/>
              </a:spcBef>
              <a:spcAft>
                <a:spcPts val="0"/>
              </a:spcAft>
              <a:buSzPts val="1800"/>
              <a:buNone/>
            </a:pPr>
            <a:r>
              <a:rPr lang="es-ES_tradnl" dirty="0"/>
              <a:t>Pronombre</a:t>
            </a:r>
          </a:p>
          <a:p>
            <a:pPr marL="0" lvl="0" indent="0" algn="ctr" rtl="0">
              <a:lnSpc>
                <a:spcPct val="120000"/>
              </a:lnSpc>
              <a:spcBef>
                <a:spcPts val="1200"/>
              </a:spcBef>
              <a:spcAft>
                <a:spcPts val="0"/>
              </a:spcAft>
              <a:buSzPts val="1800"/>
              <a:buNone/>
            </a:pPr>
            <a:r>
              <a:rPr lang="es-ES_tradnl" dirty="0"/>
              <a:t>Título</a:t>
            </a:r>
          </a:p>
          <a:p>
            <a:pPr marL="0" lvl="0" indent="0" algn="ctr" rtl="0">
              <a:lnSpc>
                <a:spcPct val="120000"/>
              </a:lnSpc>
              <a:spcBef>
                <a:spcPts val="0"/>
              </a:spcBef>
              <a:spcAft>
                <a:spcPts val="0"/>
              </a:spcAft>
              <a:buSzPts val="1800"/>
              <a:buNone/>
            </a:pPr>
            <a:r>
              <a:rPr lang="es-ES_tradnl" dirty="0"/>
              <a:t>Organización</a:t>
            </a:r>
          </a:p>
        </p:txBody>
      </p:sp>
      <p:sp>
        <p:nvSpPr>
          <p:cNvPr id="119" name="Google Shape;119;p6"/>
          <p:cNvSpPr txBox="1">
            <a:spLocks noGrp="1"/>
          </p:cNvSpPr>
          <p:nvPr>
            <p:ph type="body" idx="4294967295"/>
          </p:nvPr>
        </p:nvSpPr>
        <p:spPr>
          <a:xfrm>
            <a:off x="4894417" y="3169925"/>
            <a:ext cx="2064792" cy="1516375"/>
          </a:xfrm>
          <a:prstGeom prst="rect">
            <a:avLst/>
          </a:prstGeom>
          <a:noFill/>
          <a:ln>
            <a:noFill/>
          </a:ln>
        </p:spPr>
        <p:txBody>
          <a:bodyPr spcFirstLastPara="1" wrap="square" lIns="91425" tIns="91425" rIns="91425" bIns="91425" anchor="t" anchorCtr="0">
            <a:normAutofit lnSpcReduction="10000"/>
          </a:bodyPr>
          <a:lstStyle/>
          <a:p>
            <a:pPr marL="0" lvl="0" indent="0" algn="ctr">
              <a:buNone/>
            </a:pPr>
            <a:r>
              <a:rPr lang="es-ES_tradnl" dirty="0"/>
              <a:t>Nombre</a:t>
            </a:r>
          </a:p>
          <a:p>
            <a:pPr marL="0" lvl="0" indent="0" algn="ctr">
              <a:buNone/>
            </a:pPr>
            <a:r>
              <a:rPr lang="es-ES_tradnl" dirty="0"/>
              <a:t>Pronombre</a:t>
            </a:r>
          </a:p>
          <a:p>
            <a:pPr marL="0" lvl="0" indent="0" algn="ctr">
              <a:spcBef>
                <a:spcPts val="1200"/>
              </a:spcBef>
              <a:buNone/>
            </a:pPr>
            <a:r>
              <a:rPr lang="es-ES_tradnl" dirty="0"/>
              <a:t>Título</a:t>
            </a:r>
          </a:p>
          <a:p>
            <a:pPr marL="0" lvl="0" indent="0" algn="ctr">
              <a:buNone/>
            </a:pPr>
            <a:r>
              <a:rPr lang="es-ES_tradnl" dirty="0" err="1"/>
              <a:t>Organizació</a:t>
            </a:r>
            <a:r>
              <a:rPr lang="en-US" dirty="0"/>
              <a:t>n</a:t>
            </a:r>
          </a:p>
        </p:txBody>
      </p:sp>
      <p:sp>
        <p:nvSpPr>
          <p:cNvPr id="120" name="Google Shape;120;p6"/>
          <p:cNvSpPr txBox="1">
            <a:spLocks noGrp="1"/>
          </p:cNvSpPr>
          <p:nvPr>
            <p:ph type="title"/>
          </p:nvPr>
        </p:nvSpPr>
        <p:spPr>
          <a:xfrm>
            <a:off x="228600" y="457200"/>
            <a:ext cx="8686800" cy="572700"/>
          </a:xfrm>
          <a:prstGeom prst="rect">
            <a:avLst/>
          </a:prstGeom>
          <a:noFill/>
          <a:ln>
            <a:noFill/>
          </a:ln>
        </p:spPr>
        <p:txBody>
          <a:bodyPr spcFirstLastPara="1" wrap="square" lIns="0" tIns="0" rIns="0" bIns="0" anchor="t" anchorCtr="0">
            <a:normAutofit fontScale="90000"/>
          </a:bodyPr>
          <a:lstStyle/>
          <a:p>
            <a:pPr lvl="0"/>
            <a:r>
              <a:rPr lang="es-ES_tradnl" dirty="0"/>
              <a:t>Conozca a los Presentadores</a:t>
            </a:r>
            <a:r>
              <a:rPr lang="en-US" dirty="0"/>
              <a:t>
</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8"/>
          <p:cNvSpPr txBox="1">
            <a:spLocks noGrp="1"/>
          </p:cNvSpPr>
          <p:nvPr>
            <p:ph type="ctrTitle"/>
          </p:nvPr>
        </p:nvSpPr>
        <p:spPr>
          <a:xfrm>
            <a:off x="228600" y="457200"/>
            <a:ext cx="8686800" cy="732503"/>
          </a:xfrm>
          <a:prstGeom prst="rect">
            <a:avLst/>
          </a:prstGeom>
          <a:noFill/>
          <a:ln>
            <a:noFill/>
          </a:ln>
        </p:spPr>
        <p:txBody>
          <a:bodyPr spcFirstLastPara="1" wrap="square" lIns="91425" tIns="45700" rIns="91425" bIns="45700" anchor="t" anchorCtr="0">
            <a:noAutofit/>
          </a:bodyPr>
          <a:lstStyle/>
          <a:p>
            <a:pPr lvl="0">
              <a:lnSpc>
                <a:spcPct val="90000"/>
              </a:lnSpc>
              <a:buSzPts val="2700"/>
            </a:pPr>
            <a:r>
              <a:rPr lang="es-ES_tradnl" dirty="0"/>
              <a:t>Objetivos de Aprendizaje
</a:t>
            </a:r>
            <a:endParaRPr lang="es-ES_tradnl" dirty="0">
              <a:solidFill>
                <a:schemeClr val="dk2"/>
              </a:solidFill>
              <a:latin typeface="Arial"/>
              <a:ea typeface="Arial"/>
              <a:cs typeface="Arial"/>
              <a:sym typeface="Arial"/>
            </a:endParaRPr>
          </a:p>
        </p:txBody>
      </p:sp>
      <p:sp>
        <p:nvSpPr>
          <p:cNvPr id="127" name="Google Shape;127;p8"/>
          <p:cNvSpPr txBox="1">
            <a:spLocks noGrp="1"/>
          </p:cNvSpPr>
          <p:nvPr>
            <p:ph type="subTitle" idx="1"/>
          </p:nvPr>
        </p:nvSpPr>
        <p:spPr>
          <a:xfrm>
            <a:off x="228600" y="1189704"/>
            <a:ext cx="8686800" cy="2927386"/>
          </a:xfrm>
          <a:prstGeom prst="rect">
            <a:avLst/>
          </a:prstGeom>
          <a:noFill/>
          <a:ln>
            <a:noFill/>
          </a:ln>
        </p:spPr>
        <p:txBody>
          <a:bodyPr spcFirstLastPara="1" wrap="square" lIns="91425" tIns="45700" rIns="91425" bIns="45700" anchor="t" anchorCtr="0">
            <a:noAutofit/>
          </a:bodyPr>
          <a:lstStyle/>
          <a:p>
            <a:pPr marL="406400" lvl="0" algn="l">
              <a:lnSpc>
                <a:spcPct val="90000"/>
              </a:lnSpc>
              <a:spcBef>
                <a:spcPts val="1200"/>
              </a:spcBef>
              <a:buSzPts val="1400"/>
              <a:buFont typeface="Wingdings" pitchFamily="2" charset="2"/>
              <a:buChar char="§"/>
            </a:pPr>
            <a:r>
              <a:rPr lang="es-ES_tradnl" sz="2200" dirty="0"/>
              <a:t>Definir el asalto sexual y la continuidad de la violencia sexual.</a:t>
            </a:r>
          </a:p>
          <a:p>
            <a:pPr marL="406400" lvl="0" algn="l">
              <a:lnSpc>
                <a:spcPct val="90000"/>
              </a:lnSpc>
              <a:spcBef>
                <a:spcPts val="1200"/>
              </a:spcBef>
              <a:buSzPts val="1400"/>
              <a:buFont typeface="Wingdings" pitchFamily="2" charset="2"/>
              <a:buChar char="§"/>
            </a:pPr>
            <a:r>
              <a:rPr lang="es-ES_tradnl" sz="2200" dirty="0"/>
              <a:t>Comprender las verdades y percepciones de la violencia sexual.</a:t>
            </a:r>
          </a:p>
          <a:p>
            <a:pPr marL="406400" lvl="0" algn="l">
              <a:lnSpc>
                <a:spcPct val="90000"/>
              </a:lnSpc>
              <a:spcBef>
                <a:spcPts val="1200"/>
              </a:spcBef>
              <a:buSzPts val="1400"/>
              <a:buFont typeface="Wingdings" pitchFamily="2" charset="2"/>
              <a:buChar char="§"/>
            </a:pPr>
            <a:r>
              <a:rPr lang="es-ES_tradnl" sz="2200" dirty="0"/>
              <a:t>Comprender cómo apoyar a los sobrevivientes de violencia sexual a través de referencias y recursos.</a:t>
            </a:r>
            <a:endParaRPr lang="es-ES_tradnl" sz="2200" dirty="0">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0"/>
          <p:cNvSpPr txBox="1">
            <a:spLocks noGrp="1"/>
          </p:cNvSpPr>
          <p:nvPr>
            <p:ph type="body" idx="4294967295"/>
          </p:nvPr>
        </p:nvSpPr>
        <p:spPr>
          <a:xfrm>
            <a:off x="352425" y="265471"/>
            <a:ext cx="3867000" cy="4601497"/>
          </a:xfrm>
          <a:prstGeom prst="rect">
            <a:avLst/>
          </a:prstGeom>
          <a:noFill/>
          <a:ln>
            <a:noFill/>
          </a:ln>
        </p:spPr>
        <p:txBody>
          <a:bodyPr spcFirstLastPara="1" wrap="square" lIns="91425" tIns="45700" rIns="91425" bIns="45700" anchor="ctr" anchorCtr="0">
            <a:noAutofit/>
          </a:bodyPr>
          <a:lstStyle/>
          <a:p>
            <a:pPr marL="0" lvl="0" indent="0">
              <a:lnSpc>
                <a:spcPct val="90000"/>
              </a:lnSpc>
              <a:buSzPts val="3000"/>
            </a:pPr>
            <a:r>
              <a:rPr lang="es-ES_tradnl" sz="4000" dirty="0">
                <a:solidFill>
                  <a:schemeClr val="bg1"/>
                </a:solidFill>
              </a:rPr>
              <a:t>Rompehielos</a:t>
            </a:r>
            <a:endParaRPr lang="es-ES_tradnl" dirty="0">
              <a:solidFill>
                <a:schemeClr val="bg1"/>
              </a:solidFill>
            </a:endParaRPr>
          </a:p>
        </p:txBody>
      </p:sp>
      <p:sp>
        <p:nvSpPr>
          <p:cNvPr id="135" name="Google Shape;135;p10"/>
          <p:cNvSpPr txBox="1">
            <a:spLocks noGrp="1"/>
          </p:cNvSpPr>
          <p:nvPr>
            <p:ph type="body" idx="2"/>
          </p:nvPr>
        </p:nvSpPr>
        <p:spPr>
          <a:xfrm>
            <a:off x="5029200" y="265176"/>
            <a:ext cx="3886200" cy="4601497"/>
          </a:xfrm>
          <a:prstGeom prst="rect">
            <a:avLst/>
          </a:prstGeom>
          <a:noFill/>
          <a:ln>
            <a:noFill/>
          </a:ln>
        </p:spPr>
        <p:txBody>
          <a:bodyPr spcFirstLastPara="1" wrap="square" lIns="91425" tIns="45700" rIns="91425" bIns="45700" anchor="ctr" anchorCtr="0">
            <a:noAutofit/>
          </a:bodyPr>
          <a:lstStyle/>
          <a:p>
            <a:pPr marL="152400" lvl="0" indent="0">
              <a:lnSpc>
                <a:spcPct val="100000"/>
              </a:lnSpc>
              <a:buSzPts val="1100"/>
              <a:buNone/>
            </a:pPr>
            <a:r>
              <a:rPr lang="es-ES_tradnl" sz="3200" dirty="0"/>
              <a:t>¿Cuál es su </a:t>
            </a:r>
            <a:r>
              <a:rPr lang="es-ES_tradnl" sz="3200" dirty="0" err="1"/>
              <a:t>superpoder</a:t>
            </a:r>
            <a:br>
              <a:rPr lang="es-ES_tradnl" sz="3200" dirty="0"/>
            </a:br>
            <a:r>
              <a:rPr lang="es-ES_tradnl" sz="3200" dirty="0"/>
              <a:t>y por qué?
</a:t>
            </a:r>
            <a:endParaRPr lang="es-ES_tradnl"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9"/>
          <p:cNvSpPr txBox="1">
            <a:spLocks noGrp="1"/>
          </p:cNvSpPr>
          <p:nvPr>
            <p:ph type="ctrTitle"/>
          </p:nvPr>
        </p:nvSpPr>
        <p:spPr>
          <a:xfrm>
            <a:off x="-81280" y="457200"/>
            <a:ext cx="8996680" cy="1046480"/>
          </a:xfrm>
          <a:prstGeom prst="rect">
            <a:avLst/>
          </a:prstGeom>
          <a:noFill/>
          <a:ln>
            <a:noFill/>
          </a:ln>
        </p:spPr>
        <p:txBody>
          <a:bodyPr spcFirstLastPara="1" wrap="square" lIns="91425" tIns="45700" rIns="91425" bIns="45700" anchor="t" anchorCtr="0">
            <a:noAutofit/>
          </a:bodyPr>
          <a:lstStyle/>
          <a:p>
            <a:pPr lvl="0">
              <a:lnSpc>
                <a:spcPct val="90000"/>
              </a:lnSpc>
              <a:buSzPts val="2700"/>
            </a:pPr>
            <a:r>
              <a:rPr lang="es-ES_tradnl" sz="3200" dirty="0"/>
              <a:t>Advertencia de Cuidado Informado Sobre el Trauma</a:t>
            </a:r>
            <a:r>
              <a:rPr lang="es-ES_tradnl" dirty="0"/>
              <a:t>
</a:t>
            </a:r>
            <a:endParaRPr lang="es-ES_tradnl" dirty="0">
              <a:solidFill>
                <a:schemeClr val="dk2"/>
              </a:solidFill>
              <a:latin typeface="Arial"/>
              <a:ea typeface="Arial"/>
              <a:cs typeface="Arial"/>
              <a:sym typeface="Arial"/>
            </a:endParaRPr>
          </a:p>
        </p:txBody>
      </p:sp>
      <p:sp>
        <p:nvSpPr>
          <p:cNvPr id="142" name="Google Shape;142;p9"/>
          <p:cNvSpPr txBox="1">
            <a:spLocks noGrp="1"/>
          </p:cNvSpPr>
          <p:nvPr>
            <p:ph type="subTitle" idx="1"/>
          </p:nvPr>
        </p:nvSpPr>
        <p:spPr>
          <a:xfrm>
            <a:off x="228600" y="1666240"/>
            <a:ext cx="8686800" cy="2613410"/>
          </a:xfrm>
          <a:prstGeom prst="rect">
            <a:avLst/>
          </a:prstGeom>
          <a:noFill/>
          <a:ln>
            <a:noFill/>
          </a:ln>
        </p:spPr>
        <p:txBody>
          <a:bodyPr spcFirstLastPara="1" wrap="square" lIns="0" tIns="0" rIns="0" bIns="0" anchor="t" anchorCtr="0">
            <a:noAutofit/>
          </a:bodyPr>
          <a:lstStyle/>
          <a:p>
            <a:pPr marL="0" lvl="0" indent="0" algn="l">
              <a:spcBef>
                <a:spcPts val="0"/>
              </a:spcBef>
              <a:buClr>
                <a:schemeClr val="dk1"/>
              </a:buClr>
              <a:buSzPts val="1100"/>
            </a:pPr>
            <a:r>
              <a:rPr lang="es-ES_tradnl" sz="2400" dirty="0"/>
              <a:t>Este contenido puede afectarle y podría desencadenar sentimientos de preocupación, emociones y/o respuesta física:
</a:t>
            </a:r>
          </a:p>
          <a:p>
            <a:pPr marL="342900" lvl="0" algn="l">
              <a:spcBef>
                <a:spcPts val="0"/>
              </a:spcBef>
              <a:buClr>
                <a:schemeClr val="bg2"/>
              </a:buClr>
              <a:buSzPts val="1100"/>
              <a:buFont typeface="Wingdings" pitchFamily="2" charset="2"/>
              <a:buChar char="§"/>
            </a:pPr>
            <a:r>
              <a:rPr lang="es-ES_tradnl" sz="2400" dirty="0"/>
              <a:t>Retírese si lo necesita
Desactive el sonido
Solicite apoyo</a:t>
            </a:r>
            <a:endParaRPr lang="es-ES_tradnl" sz="2400" dirty="0">
              <a:solidFill>
                <a:schemeClr val="dk1"/>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6455</TotalTime>
  <Words>3195</Words>
  <Application>Microsoft Macintosh PowerPoint</Application>
  <PresentationFormat>On-screen Show (16:9)</PresentationFormat>
  <Paragraphs>160</Paragraphs>
  <Slides>37</Slides>
  <Notes>37</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Avenir</vt:lpstr>
      <vt:lpstr>Calibri</vt:lpstr>
      <vt:lpstr>Noto Sans Symbols</vt:lpstr>
      <vt:lpstr>Wingdings</vt:lpstr>
      <vt:lpstr>Simple Light</vt:lpstr>
      <vt:lpstr>Esta Presentación Web Comenzará Pronto
</vt:lpstr>
      <vt:lpstr>PowerPoint Presentation</vt:lpstr>
      <vt:lpstr>PowerPoint Presentation</vt:lpstr>
      <vt:lpstr>Cómo Usar Zoom
</vt:lpstr>
      <vt:lpstr>Próximo Evento/Conferencia Web
</vt:lpstr>
      <vt:lpstr>Conozca a los Presentadores
</vt:lpstr>
      <vt:lpstr>Objetivos de Aprendizaje
</vt:lpstr>
      <vt:lpstr>PowerPoint Presentation</vt:lpstr>
      <vt:lpstr>Advertencia de Cuidado Informado Sobre el Trauma
</vt:lpstr>
      <vt:lpstr>¿Qué es asalto sexual?
</vt:lpstr>
      <vt:lpstr>PowerPoint Presentation</vt:lpstr>
      <vt:lpstr>Violencia Sexual Continuidad del Daño
</vt:lpstr>
      <vt:lpstr>Cultura de la Violación
</vt:lpstr>
      <vt:lpstr>PowerPoint Presentation</vt:lpstr>
      <vt:lpstr>Prevalencia de la Violencia Sexual
</vt:lpstr>
      <vt:lpstr>Impacto de la Violencia Sexual
</vt:lpstr>
      <vt:lpstr>PowerPoint Presentation</vt:lpstr>
      <vt:lpstr>PowerPoint Presentation</vt:lpstr>
      <vt:lpstr>PowerPoint Presentation</vt:lpstr>
      <vt:lpstr>PowerPoint Presentation</vt:lpstr>
      <vt:lpstr>PowerPoint Presentation</vt:lpstr>
      <vt:lpstr>PowerPoint Presentation</vt:lpstr>
      <vt:lpstr>Sesión 1- En pequeños grupos</vt:lpstr>
      <vt:lpstr>El Consentimiento es:
</vt:lpstr>
      <vt:lpstr>Consentimiento
</vt:lpstr>
      <vt:lpstr>Sesión 2- En Pequeños Grupos
</vt:lpstr>
      <vt:lpstr>Las Cuatro Respuestas – Conocidas en inglés como Las Cuatro “L’s”</vt:lpstr>
      <vt:lpstr>Aprenda acerca de la Violencia Sexual
</vt:lpstr>
      <vt:lpstr>Escuche al Sobreviviente
</vt:lpstr>
      <vt:lpstr>Enlace a Recursos de Violencia Sexual
</vt:lpstr>
      <vt:lpstr>Enlace a Recursos
</vt:lpstr>
      <vt:lpstr>Lidere El Camino En Su Propia Comunidad</vt:lpstr>
      <vt:lpstr>PowerPoint Presentation</vt:lpstr>
      <vt:lpstr>PowerPoint Presentation</vt:lpstr>
      <vt:lpstr>Recursos Locales y Sus Servicios
</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Web Presentation Will Begin Soon</dc:title>
  <dc:subject/>
  <dc:creator>ValorUS</dc:creator>
  <cp:keywords/>
  <dc:description/>
  <cp:lastModifiedBy>niki digrigorio</cp:lastModifiedBy>
  <cp:revision>76</cp:revision>
  <dcterms:modified xsi:type="dcterms:W3CDTF">2022-04-08T16:17:14Z</dcterms:modified>
  <cp:category/>
</cp:coreProperties>
</file>