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7" r:id="rId1"/>
    <p:sldMasterId id="2147483678" r:id="rId2"/>
  </p:sldMasterIdLst>
  <p:notesMasterIdLst>
    <p:notesMasterId r:id="rId33"/>
  </p:notesMasterIdLst>
  <p:sldIdLst>
    <p:sldId id="260" r:id="rId3"/>
    <p:sldId id="261" r:id="rId4"/>
    <p:sldId id="262" r:id="rId5"/>
    <p:sldId id="264" r:id="rId6"/>
    <p:sldId id="265" r:id="rId7"/>
    <p:sldId id="266" r:id="rId8"/>
    <p:sldId id="267" r:id="rId9"/>
    <p:sldId id="268" r:id="rId10"/>
    <p:sldId id="269" r:id="rId11"/>
    <p:sldId id="270" r:id="rId12"/>
    <p:sldId id="272" r:id="rId13"/>
    <p:sldId id="273" r:id="rId14"/>
    <p:sldId id="274" r:id="rId15"/>
    <p:sldId id="275" r:id="rId16"/>
    <p:sldId id="276" r:id="rId17"/>
    <p:sldId id="277" r:id="rId18"/>
    <p:sldId id="278" r:id="rId19"/>
    <p:sldId id="280" r:id="rId20"/>
    <p:sldId id="281" r:id="rId21"/>
    <p:sldId id="282" r:id="rId22"/>
    <p:sldId id="283" r:id="rId23"/>
    <p:sldId id="284" r:id="rId24"/>
    <p:sldId id="285" r:id="rId25"/>
    <p:sldId id="286" r:id="rId26"/>
    <p:sldId id="287" r:id="rId27"/>
    <p:sldId id="288" r:id="rId28"/>
    <p:sldId id="290" r:id="rId29"/>
    <p:sldId id="291" r:id="rId30"/>
    <p:sldId id="292" r:id="rId31"/>
    <p:sldId id="293" r:id="rId3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85D1DAF-702E-42B6-8B5D-010E6382C039}">
  <a:tblStyle styleId="{885D1DAF-702E-42B6-8B5D-010E6382C039}" styleName="Table_0">
    <a:wholeTbl>
      <a:tcTxStyle b="off" i="off">
        <a:font>
          <a:latin typeface="Calibri"/>
          <a:ea typeface="Calibri"/>
          <a:cs typeface="Calibri"/>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81758"/>
  </p:normalViewPr>
  <p:slideViewPr>
    <p:cSldViewPr snapToGrid="0">
      <p:cViewPr varScale="1">
        <p:scale>
          <a:sx n="141" d="100"/>
          <a:sy n="141" d="100"/>
        </p:scale>
        <p:origin x="1344" y="1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8" Type="http://schemas.openxmlformats.org/officeDocument/2006/relationships/hyperlink" Target="https://chronicallyacademic.org/" TargetMode="External"/><Relationship Id="rId3" Type="http://schemas.openxmlformats.org/officeDocument/2006/relationships/hyperlink" Target="https://www.ada.gov/" TargetMode="External"/><Relationship Id="rId7" Type="http://schemas.openxmlformats.org/officeDocument/2006/relationships/hyperlink" Target="https://transgenderlawcenter.org/programs/disability-project/" TargetMode="External"/><Relationship Id="rId2" Type="http://schemas.openxmlformats.org/officeDocument/2006/relationships/slide" Target="../slides/slide27.xml"/><Relationship Id="rId1" Type="http://schemas.openxmlformats.org/officeDocument/2006/relationships/notesMaster" Target="../notesMasters/notesMaster1.xml"/><Relationship Id="rId6" Type="http://schemas.openxmlformats.org/officeDocument/2006/relationships/hyperlink" Target="https://www.blackdisability.org/" TargetMode="External"/><Relationship Id="rId11" Type="http://schemas.openxmlformats.org/officeDocument/2006/relationships/hyperlink" Target="https://disabilityvisibilityproject.com/" TargetMode="External"/><Relationship Id="rId5" Type="http://schemas.openxmlformats.org/officeDocument/2006/relationships/hyperlink" Target="https://ncd.gov/resources" TargetMode="External"/><Relationship Id="rId10" Type="http://schemas.openxmlformats.org/officeDocument/2006/relationships/hyperlink" Target="https://www.nad.org/" TargetMode="External"/><Relationship Id="rId4" Type="http://schemas.openxmlformats.org/officeDocument/2006/relationships/hyperlink" Target="https://www.easterseals.com/" TargetMode="External"/><Relationship Id="rId9" Type="http://schemas.openxmlformats.org/officeDocument/2006/relationships/hyperlink" Target="https://www.ahead.org/home"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25959e80247_1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3" name="Google Shape;213;g25959e80247_1_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1e4ddf912b8_2_2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It’s important to be mindful that survivors who enter our space whether it is on campus or in the community, they might present with a disability as a result of violence. </a:t>
            </a:r>
            <a:endParaRPr/>
          </a:p>
        </p:txBody>
      </p:sp>
      <p:sp>
        <p:nvSpPr>
          <p:cNvPr id="316" name="Google Shape;316;g1e4ddf912b8_2_2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1e4ddf912b8_2_2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9" name="Google Shape;339;g1e4ddf912b8_2_2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Now we are going to launch a poll about language use. For those of you that are unfamiliar with these terms. Identity first language would be saying “Disabled Person” as a descriptor. People first language would be saying that before they are disabled they are a person, “Person with a disability”</a:t>
            </a:r>
            <a:endParaRPr/>
          </a:p>
          <a:p>
            <a:pPr marL="0" lvl="0" indent="0" algn="l" rtl="0">
              <a:lnSpc>
                <a:spcPct val="100000"/>
              </a:lnSpc>
              <a:spcBef>
                <a:spcPts val="0"/>
              </a:spcBef>
              <a:spcAft>
                <a:spcPts val="0"/>
              </a:spcAft>
              <a:buSzPts val="1100"/>
              <a:buNone/>
            </a:pPr>
            <a:r>
              <a:rPr lang="en"/>
              <a:t>Let’s launch the poll.</a:t>
            </a:r>
            <a:endParaRPr/>
          </a:p>
          <a:p>
            <a:pPr marL="0" lvl="0" indent="0" algn="l" rtl="0">
              <a:lnSpc>
                <a:spcPct val="100000"/>
              </a:lnSpc>
              <a:spcBef>
                <a:spcPts val="0"/>
              </a:spcBef>
              <a:spcAft>
                <a:spcPts val="0"/>
              </a:spcAft>
              <a:buSzPts val="1100"/>
              <a:buNone/>
            </a:pPr>
            <a:r>
              <a:rPr lang="en"/>
              <a:t>(options are Identity first, disability first, both, neither, Help, I don’t know!)</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This is a little bit of a trick question. They are all correct, because it depends on the individual.</a:t>
            </a:r>
            <a:endParaRPr/>
          </a:p>
          <a:p>
            <a:pPr marL="0" lvl="0" indent="0" algn="l" rtl="0">
              <a:lnSpc>
                <a:spcPct val="100000"/>
              </a:lnSpc>
              <a:spcBef>
                <a:spcPts val="0"/>
              </a:spcBef>
              <a:spcAft>
                <a:spcPts val="0"/>
              </a:spcAft>
              <a:buSzPts val="1100"/>
              <a:buNone/>
            </a:pPr>
            <a:r>
              <a:rPr lang="en"/>
              <a:t>There are different preferences when it comes to choosing between people-first language or identity-first language. Some individuals prefer to be identified as disabled as a way of taking ownership of the term. On the other hand, some individuals prefer to be seen as a person first before their disability. It is crucial to respect the choice of the person you are communicating with. In this presentation, I will be using both terms interchangeably, and it is perfectly okay for you to do the same. If you are unsure about what language to use when meeting with a disabled person, it is acceptable to ask. Also ask yourself if the descriptor is necessary. Will it help accommodate for their access needs? Are you using it in a way that they could feel has a negative connotation.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1e4ddf912b8_2_2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0" name="Google Shape;350;g1e4ddf912b8_2_2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Many in the disability community are advocating for taking ownership of the word "disability" to reduce shame and raise awareness. Disability has often been overlooked or pushed aside, but disabled individuals are saying "We want you to see it". By acknowledging disability we are acknowledging everything that comes with it including accessibility, rights, advocacy. This is similar to the concept of "color blindness". Ignoring someone's race also means ignoring their experiences and rights. It's important to acknowledge and accept differences to create a fair and inclusive society.</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1e4ddf912b8_2_2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6" name="Google Shape;356;g1e4ddf912b8_2_2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
              <a:t>Throughout history, disability has unfortunately been viewed in a negative light. People with disabilities were often seen as unworthy, isolated from society, and even ridiculed. These harmful perceptions still exist today, and contribute to ableism which affects the lives of disabled individuals. It's extremely concerning that these negative attitudes towards disability can put people at risk of violence. It's important for society to shift its perception of disability towards one of acceptance and inclusivity.</a:t>
            </a:r>
            <a:endParaRPr/>
          </a:p>
          <a:p>
            <a:pPr marL="158750" lvl="0" indent="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r>
              <a:rPr lang="en"/>
              <a:t>Note in case anyone asks:</a:t>
            </a:r>
            <a:endParaRPr/>
          </a:p>
          <a:p>
            <a:pPr marL="158750" lvl="0" indent="0" algn="l" rtl="0">
              <a:lnSpc>
                <a:spcPct val="100000"/>
              </a:lnSpc>
              <a:spcBef>
                <a:spcPts val="0"/>
              </a:spcBef>
              <a:spcAft>
                <a:spcPts val="0"/>
              </a:spcAft>
              <a:buSzPts val="1100"/>
              <a:buNone/>
            </a:pPr>
            <a:r>
              <a:rPr lang="en"/>
              <a:t>1907 Immigration Act - People found by an examining surgeon to be mentally or physically defective affecting their ability to earn a living were not permitted to enter the country often even with family members.There was a fear of making the US a country of defectives.</a:t>
            </a:r>
            <a:endParaRPr/>
          </a:p>
          <a:p>
            <a:pPr marL="158750" lvl="0" indent="0" algn="l" rtl="0">
              <a:lnSpc>
                <a:spcPct val="100000"/>
              </a:lnSpc>
              <a:spcBef>
                <a:spcPts val="0"/>
              </a:spcBef>
              <a:spcAft>
                <a:spcPts val="0"/>
              </a:spcAft>
              <a:buSzPts val="1100"/>
              <a:buNone/>
            </a:pPr>
            <a:r>
              <a:rPr lang="en"/>
              <a:t>Ugly Laws - late 1860’s until 1970’s several American cities had Ugly Laws making it illegal for persons with “unsightly or disfiguring” disabilities to appear in public. The goal of that law was to preserve the quality of life for their communities (desirability). </a:t>
            </a:r>
            <a:endParaRPr/>
          </a:p>
          <a:p>
            <a:pPr marL="158750" lvl="0" indent="0" algn="l" rtl="0">
              <a:lnSpc>
                <a:spcPct val="100000"/>
              </a:lnSpc>
              <a:spcBef>
                <a:spcPts val="0"/>
              </a:spcBef>
              <a:spcAft>
                <a:spcPts val="0"/>
              </a:spcAft>
              <a:buSzPts val="1100"/>
              <a:buNone/>
            </a:pPr>
            <a:r>
              <a:rPr lang="en"/>
              <a:t>Institutionalization - these facilities were not focused on rehabilitation or therapy, it was meant to isolate, restrain, and control disabled individuals. People with disabilities were often mistreated, abused, malnourished in these facilities. (i.e. Willowbrook Institution in New York).</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1e4ddf912b8_2_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0" name="Google Shape;380;g1e4ddf912b8_2_2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1e4ddf912b8_2_3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9" name="Google Shape;389;g1e4ddf912b8_2_3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None/>
            </a:pPr>
            <a:r>
              <a:rPr lang="en">
                <a:latin typeface="Calibri"/>
                <a:ea typeface="Calibri"/>
                <a:cs typeface="Calibri"/>
                <a:sym typeface="Calibri"/>
              </a:rPr>
              <a:t>This quote is in reference to the Buck v. Bell Supreme Court case.</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1e4ddf912b8_2_3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All of the examples I have provided has lead to this definition of ableism. You may or may not have heard of this term. There’s various versions of how ableism is defined but I found this definition more powerful and really captures the full scope of what disabled activists work for. This quote is by Talila Lewis, a writer and disability activist. </a:t>
            </a:r>
            <a:endParaRPr/>
          </a:p>
          <a:p>
            <a:pPr marL="0" lvl="0" indent="0" algn="l" rtl="0">
              <a:spcBef>
                <a:spcPts val="0"/>
              </a:spcBef>
              <a:spcAft>
                <a:spcPts val="0"/>
              </a:spcAft>
              <a:buNone/>
            </a:pPr>
            <a:r>
              <a:rPr lang="en"/>
              <a:t> </a:t>
            </a:r>
            <a:endParaRPr/>
          </a:p>
        </p:txBody>
      </p:sp>
      <p:sp>
        <p:nvSpPr>
          <p:cNvPr id="395" name="Google Shape;395;g1e4ddf912b8_2_3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1e4ddf912b8_2_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One of the ways we all participate in ableism is in our language.</a:t>
            </a:r>
            <a:endParaRPr/>
          </a:p>
        </p:txBody>
      </p:sp>
      <p:sp>
        <p:nvSpPr>
          <p:cNvPr id="402" name="Google Shape;402;g1e4ddf912b8_2_3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1e4ddf912b8_2_3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1" name="Google Shape;421;g1e4ddf912b8_2_3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None/>
            </a:pPr>
            <a:r>
              <a:rPr lang="en">
                <a:latin typeface="Calibri"/>
                <a:ea typeface="Calibri"/>
                <a:cs typeface="Calibri"/>
                <a:sym typeface="Calibri"/>
              </a:rPr>
              <a:t>Under the provisions of Section 504, colleges and universities must not:</a:t>
            </a:r>
            <a:endParaRPr>
              <a:latin typeface="Calibri"/>
              <a:ea typeface="Calibri"/>
              <a:cs typeface="Calibri"/>
              <a:sym typeface="Calibri"/>
            </a:endParaRPr>
          </a:p>
          <a:p>
            <a:pPr marL="171450" lvl="0" indent="-171450" algn="l" rtl="0">
              <a:lnSpc>
                <a:spcPct val="100000"/>
              </a:lnSpc>
              <a:spcBef>
                <a:spcPts val="0"/>
              </a:spcBef>
              <a:spcAft>
                <a:spcPts val="0"/>
              </a:spcAft>
              <a:buSzPts val="1100"/>
              <a:buChar char="●"/>
            </a:pPr>
            <a:r>
              <a:rPr lang="en"/>
              <a:t>limit the number of students with disabilities admitted;</a:t>
            </a:r>
            <a:endParaRPr/>
          </a:p>
          <a:p>
            <a:pPr marL="171450" lvl="0" indent="-171450" algn="l" rtl="0">
              <a:lnSpc>
                <a:spcPct val="100000"/>
              </a:lnSpc>
              <a:spcBef>
                <a:spcPts val="0"/>
              </a:spcBef>
              <a:spcAft>
                <a:spcPts val="0"/>
              </a:spcAft>
              <a:buSzPts val="1100"/>
              <a:buChar char="●"/>
            </a:pPr>
            <a:r>
              <a:rPr lang="en"/>
              <a:t>make pre-admission inquiries as to whether or not an applicant is disabled;</a:t>
            </a:r>
            <a:endParaRPr/>
          </a:p>
          <a:p>
            <a:pPr marL="171450" lvl="0" indent="-171450" algn="l" rtl="0">
              <a:lnSpc>
                <a:spcPct val="100000"/>
              </a:lnSpc>
              <a:spcBef>
                <a:spcPts val="0"/>
              </a:spcBef>
              <a:spcAft>
                <a:spcPts val="0"/>
              </a:spcAft>
              <a:buSzPts val="1100"/>
              <a:buChar char="●"/>
            </a:pPr>
            <a:r>
              <a:rPr lang="en"/>
              <a:t>use admissions tests or criteria that inadequately measure the academic qualifications of disabled students because special provisions were not made for them;</a:t>
            </a:r>
            <a:endParaRPr/>
          </a:p>
          <a:p>
            <a:pPr marL="171450" lvl="0" indent="-171450" algn="l" rtl="0">
              <a:lnSpc>
                <a:spcPct val="100000"/>
              </a:lnSpc>
              <a:spcBef>
                <a:spcPts val="0"/>
              </a:spcBef>
              <a:spcAft>
                <a:spcPts val="0"/>
              </a:spcAft>
              <a:buSzPts val="1100"/>
              <a:buChar char="●"/>
            </a:pPr>
            <a:r>
              <a:rPr lang="en"/>
              <a:t>exclude a qualified student with a disability from any course of study;</a:t>
            </a:r>
            <a:endParaRPr/>
          </a:p>
          <a:p>
            <a:pPr marL="171450" lvl="0" indent="-171450" algn="l" rtl="0">
              <a:lnSpc>
                <a:spcPct val="100000"/>
              </a:lnSpc>
              <a:spcBef>
                <a:spcPts val="0"/>
              </a:spcBef>
              <a:spcAft>
                <a:spcPts val="0"/>
              </a:spcAft>
              <a:buSzPts val="1100"/>
              <a:buChar char="●"/>
            </a:pPr>
            <a:r>
              <a:rPr lang="en"/>
              <a:t>limit eligibility to a student with a disability for financial assistance or otherwise discriminate in administering scholarships, fellowships, internships, or assistantships on the basis of disability.</a:t>
            </a:r>
            <a:endParaRPr/>
          </a:p>
          <a:p>
            <a:pPr marL="171450" lvl="0" indent="-171450" algn="l" rtl="0">
              <a:lnSpc>
                <a:spcPct val="100000"/>
              </a:lnSpc>
              <a:spcBef>
                <a:spcPts val="0"/>
              </a:spcBef>
              <a:spcAft>
                <a:spcPts val="0"/>
              </a:spcAft>
              <a:buSzPts val="1100"/>
              <a:buChar char="●"/>
            </a:pPr>
            <a:r>
              <a:rPr lang="en"/>
              <a:t>counsel a student with a disability toward a more restrictive career;</a:t>
            </a:r>
            <a:endParaRPr/>
          </a:p>
          <a:p>
            <a:pPr marL="171450" lvl="0" indent="-171450" algn="l" rtl="0">
              <a:lnSpc>
                <a:spcPct val="100000"/>
              </a:lnSpc>
              <a:spcBef>
                <a:spcPts val="0"/>
              </a:spcBef>
              <a:spcAft>
                <a:spcPts val="0"/>
              </a:spcAft>
              <a:buSzPts val="1100"/>
              <a:buChar char="●"/>
            </a:pPr>
            <a:r>
              <a:rPr lang="en"/>
              <a:t>measure student achievement using modes that adversely discriminate against a student with a disability; or</a:t>
            </a:r>
            <a:endParaRPr/>
          </a:p>
          <a:p>
            <a:pPr marL="171450" lvl="0" indent="-171450" algn="l" rtl="0">
              <a:lnSpc>
                <a:spcPct val="100000"/>
              </a:lnSpc>
              <a:spcBef>
                <a:spcPts val="0"/>
              </a:spcBef>
              <a:spcAft>
                <a:spcPts val="0"/>
              </a:spcAft>
              <a:buSzPts val="1100"/>
              <a:buChar char="●"/>
            </a:pPr>
            <a:r>
              <a:rPr lang="en"/>
              <a:t>establish rules and policies that may adversely affect students with disabilities.</a:t>
            </a:r>
            <a:endParaRPr/>
          </a:p>
          <a:p>
            <a:pPr marL="0" lvl="0" indent="0" algn="l" rtl="0">
              <a:lnSpc>
                <a:spcPct val="100000"/>
              </a:lnSpc>
              <a:spcBef>
                <a:spcPts val="0"/>
              </a:spcBef>
              <a:spcAft>
                <a:spcPts val="0"/>
              </a:spcAft>
              <a:buNone/>
            </a:pPr>
            <a:endParaRPr/>
          </a:p>
          <a:p>
            <a:pPr marL="0" lvl="0" indent="0" algn="l" rtl="0">
              <a:lnSpc>
                <a:spcPct val="100000"/>
              </a:lnSpc>
              <a:spcBef>
                <a:spcPts val="0"/>
              </a:spcBef>
              <a:spcAft>
                <a:spcPts val="0"/>
              </a:spcAft>
              <a:buNone/>
            </a:pPr>
            <a:r>
              <a:rPr lang="en"/>
              <a:t>It is important for everyone to be familiar with these laws.</a:t>
            </a:r>
            <a:endParaRPr/>
          </a:p>
          <a:p>
            <a:pPr marL="457200" lvl="0" indent="-298450" algn="l" rtl="0">
              <a:lnSpc>
                <a:spcPct val="100000"/>
              </a:lnSpc>
              <a:spcBef>
                <a:spcPts val="0"/>
              </a:spcBef>
              <a:spcAft>
                <a:spcPts val="0"/>
              </a:spcAft>
              <a:buSzPts val="1100"/>
              <a:buNone/>
            </a:pPr>
            <a:endParaRPr>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1e4ddf912b8_2_3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0" name="Google Shape;430;g1e4ddf912b8_2_3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1e4ddf912b8_2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8" name="Google Shape;218;g1e4ddf912b8_2_1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25a6c9455c4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25a6c9455c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1e4ddf912b8_2_3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4" name="Google Shape;454;g1e4ddf912b8_2_3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
              <a:t>Vawnet – a project of the national resource center on domestic violence</a:t>
            </a:r>
            <a:endParaRPr/>
          </a:p>
          <a:p>
            <a:pPr marL="158750" lvl="0" indent="0" algn="l" rtl="0">
              <a:lnSpc>
                <a:spcPct val="100000"/>
              </a:lnSpc>
              <a:spcBef>
                <a:spcPts val="0"/>
              </a:spcBef>
              <a:spcAft>
                <a:spcPts val="0"/>
              </a:spcAft>
              <a:buSzPts val="1100"/>
              <a:buNone/>
            </a:pPr>
            <a:r>
              <a:rPr lang="en"/>
              <a:t>NLM – national library of medicine</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1e4ddf912b8_2_3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6" name="Google Shape;466;g1e4ddf912b8_2_3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1e4ddf912b8_2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https://affecttheverb.com/gallery/disabledandhere/cafedoor/</a:t>
            </a:r>
            <a:endParaRPr/>
          </a:p>
        </p:txBody>
      </p:sp>
      <p:sp>
        <p:nvSpPr>
          <p:cNvPr id="477" name="Google Shape;477;g1e4ddf912b8_2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25959e80247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 really want you all to take a moment and really think to yourself about your department/organization/agency. How can your team address these gaps?</a:t>
            </a:r>
            <a:endParaRPr/>
          </a:p>
        </p:txBody>
      </p:sp>
      <p:sp>
        <p:nvSpPr>
          <p:cNvPr id="487" name="Google Shape;487;g25959e80247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1e4ddf912b8_2_3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4" name="Google Shape;494;g1e4ddf912b8_2_3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latin typeface="Calibri"/>
                <a:ea typeface="Calibri"/>
                <a:cs typeface="Calibri"/>
                <a:sym typeface="Calibri"/>
              </a:rPr>
              <a:t>Make sure to educate yourself on information regarding disability. Do you know how to reach an ASL interpreter in the event of needing one? Is your programming materials accessible? Are disabled voices present in your meetings (i.e SART, Case Review Meetings)? This is what I mean by prioritizing accessibility. Making sure you can easily access these resources in the event you need them. </a:t>
            </a:r>
            <a:endParaRPr>
              <a:latin typeface="Calibri"/>
              <a:ea typeface="Calibri"/>
              <a:cs typeface="Calibri"/>
              <a:sym typeface="Calibri"/>
            </a:endParaRPr>
          </a:p>
          <a:p>
            <a:pPr marL="0" lvl="0" indent="0" algn="l" rtl="0">
              <a:lnSpc>
                <a:spcPct val="100000"/>
              </a:lnSpc>
              <a:spcBef>
                <a:spcPts val="0"/>
              </a:spcBef>
              <a:spcAft>
                <a:spcPts val="0"/>
              </a:spcAft>
              <a:buSzPts val="1100"/>
              <a:buNone/>
            </a:pPr>
            <a:endParaRPr>
              <a:latin typeface="Calibri"/>
              <a:ea typeface="Calibri"/>
              <a:cs typeface="Calibri"/>
              <a:sym typeface="Calibri"/>
            </a:endParaRPr>
          </a:p>
          <a:p>
            <a:pPr marL="0" lvl="0" indent="0" algn="l" rtl="0">
              <a:lnSpc>
                <a:spcPct val="100000"/>
              </a:lnSpc>
              <a:spcBef>
                <a:spcPts val="0"/>
              </a:spcBef>
              <a:spcAft>
                <a:spcPts val="0"/>
              </a:spcAft>
              <a:buSzPts val="1100"/>
              <a:buNone/>
            </a:pPr>
            <a:r>
              <a:rPr lang="en">
                <a:latin typeface="Calibri"/>
                <a:ea typeface="Calibri"/>
                <a:cs typeface="Calibri"/>
                <a:sym typeface="Calibri"/>
              </a:rPr>
              <a:t>https://affecttheverb.com/gallery/disabledandhere/nothingaboutwithout/</a:t>
            </a:r>
            <a:endParaRPr>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25959e80247_1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4" name="Google Shape;504;g25959e80247_1_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latin typeface="Calibri"/>
                <a:ea typeface="Calibri"/>
                <a:cs typeface="Calibri"/>
                <a:sym typeface="Calibri"/>
              </a:rPr>
              <a:t>Make sure to educate yourself on information regarding disability. Do you know how to reach an ASL interpreter in the event of needing one? Is your programming materials accessible? Are disabled voices present in your meetings (i.e SART, Case Review Meetings)? This is what I mean by prioritizing accessibility. Making sure you can easily access these resources in the event you need them. </a:t>
            </a:r>
            <a:endParaRPr>
              <a:latin typeface="Calibri"/>
              <a:ea typeface="Calibri"/>
              <a:cs typeface="Calibri"/>
              <a:sym typeface="Calibri"/>
            </a:endParaRPr>
          </a:p>
          <a:p>
            <a:pPr marL="0" lvl="0" indent="0" algn="l" rtl="0">
              <a:lnSpc>
                <a:spcPct val="100000"/>
              </a:lnSpc>
              <a:spcBef>
                <a:spcPts val="0"/>
              </a:spcBef>
              <a:spcAft>
                <a:spcPts val="0"/>
              </a:spcAft>
              <a:buSzPts val="1100"/>
              <a:buNone/>
            </a:pPr>
            <a:endParaRPr>
              <a:latin typeface="Calibri"/>
              <a:ea typeface="Calibri"/>
              <a:cs typeface="Calibri"/>
              <a:sym typeface="Calibri"/>
            </a:endParaRPr>
          </a:p>
          <a:p>
            <a:pPr marL="0" lvl="0" indent="0" algn="l" rtl="0">
              <a:lnSpc>
                <a:spcPct val="100000"/>
              </a:lnSpc>
              <a:spcBef>
                <a:spcPts val="0"/>
              </a:spcBef>
              <a:spcAft>
                <a:spcPts val="0"/>
              </a:spcAft>
              <a:buSzPts val="1100"/>
              <a:buNone/>
            </a:pPr>
            <a:r>
              <a:rPr lang="en">
                <a:latin typeface="Calibri"/>
                <a:ea typeface="Calibri"/>
                <a:cs typeface="Calibri"/>
                <a:sym typeface="Calibri"/>
              </a:rPr>
              <a:t>https://affecttheverb.com/gallery/disabledandhere/nothingaboutwithout/</a:t>
            </a:r>
            <a:endParaRPr>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1e4ddf912b8_2_4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92100" lvl="0" indent="-285750" algn="l" rtl="0">
              <a:lnSpc>
                <a:spcPct val="90000"/>
              </a:lnSpc>
              <a:spcBef>
                <a:spcPts val="1000"/>
              </a:spcBef>
              <a:spcAft>
                <a:spcPts val="0"/>
              </a:spcAft>
              <a:buClr>
                <a:schemeClr val="dk1"/>
              </a:buClr>
              <a:buSzPts val="1500"/>
              <a:buChar char="•"/>
            </a:pPr>
            <a:r>
              <a:rPr lang="en" sz="1700">
                <a:solidFill>
                  <a:schemeClr val="dk1"/>
                </a:solidFill>
                <a:latin typeface="Calibri"/>
                <a:ea typeface="Calibri"/>
                <a:cs typeface="Calibri"/>
                <a:sym typeface="Calibri"/>
              </a:rPr>
              <a:t>Americans with Disabilities Act (ADA) - </a:t>
            </a:r>
            <a:r>
              <a:rPr lang="en" sz="1700" u="sng">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https://www.ada.gov/</a:t>
            </a:r>
            <a:endParaRPr sz="1700">
              <a:solidFill>
                <a:schemeClr val="dk1"/>
              </a:solidFill>
              <a:latin typeface="Calibri"/>
              <a:ea typeface="Calibri"/>
              <a:cs typeface="Calibri"/>
              <a:sym typeface="Calibri"/>
            </a:endParaRPr>
          </a:p>
          <a:p>
            <a:pPr marL="292100" lvl="0" indent="-285750" algn="l" rtl="0">
              <a:lnSpc>
                <a:spcPct val="90000"/>
              </a:lnSpc>
              <a:spcBef>
                <a:spcPts val="1000"/>
              </a:spcBef>
              <a:spcAft>
                <a:spcPts val="0"/>
              </a:spcAft>
              <a:buClr>
                <a:schemeClr val="dk1"/>
              </a:buClr>
              <a:buSzPts val="1500"/>
              <a:buChar char="•"/>
            </a:pPr>
            <a:r>
              <a:rPr lang="en" sz="1700">
                <a:solidFill>
                  <a:schemeClr val="dk1"/>
                </a:solidFill>
                <a:latin typeface="Calibri"/>
                <a:ea typeface="Calibri"/>
                <a:cs typeface="Calibri"/>
                <a:sym typeface="Calibri"/>
              </a:rPr>
              <a:t>Easter Seals - </a:t>
            </a:r>
            <a:r>
              <a:rPr lang="en" sz="17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https://www.easterseals.com/</a:t>
            </a:r>
            <a:endParaRPr sz="1700">
              <a:solidFill>
                <a:schemeClr val="dk1"/>
              </a:solidFill>
              <a:latin typeface="Calibri"/>
              <a:ea typeface="Calibri"/>
              <a:cs typeface="Calibri"/>
              <a:sym typeface="Calibri"/>
            </a:endParaRPr>
          </a:p>
          <a:p>
            <a:pPr marL="292100" lvl="0" indent="-285750" algn="l" rtl="0">
              <a:lnSpc>
                <a:spcPct val="90000"/>
              </a:lnSpc>
              <a:spcBef>
                <a:spcPts val="1000"/>
              </a:spcBef>
              <a:spcAft>
                <a:spcPts val="0"/>
              </a:spcAft>
              <a:buClr>
                <a:schemeClr val="dk1"/>
              </a:buClr>
              <a:buSzPts val="1500"/>
              <a:buChar char="•"/>
            </a:pPr>
            <a:r>
              <a:rPr lang="en" sz="1700">
                <a:solidFill>
                  <a:schemeClr val="dk1"/>
                </a:solidFill>
                <a:latin typeface="Calibri"/>
                <a:ea typeface="Calibri"/>
                <a:cs typeface="Calibri"/>
                <a:sym typeface="Calibri"/>
              </a:rPr>
              <a:t>National Council on Disability - </a:t>
            </a:r>
            <a:r>
              <a:rPr lang="en" sz="1700" u="sng">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https://ncd.gov/resources</a:t>
            </a:r>
            <a:endParaRPr sz="1700">
              <a:solidFill>
                <a:schemeClr val="dk1"/>
              </a:solidFill>
              <a:latin typeface="Calibri"/>
              <a:ea typeface="Calibri"/>
              <a:cs typeface="Calibri"/>
              <a:sym typeface="Calibri"/>
            </a:endParaRPr>
          </a:p>
          <a:p>
            <a:pPr marL="292100" lvl="0" indent="-285750" algn="l" rtl="0">
              <a:lnSpc>
                <a:spcPct val="90000"/>
              </a:lnSpc>
              <a:spcBef>
                <a:spcPts val="1000"/>
              </a:spcBef>
              <a:spcAft>
                <a:spcPts val="0"/>
              </a:spcAft>
              <a:buClr>
                <a:schemeClr val="dk1"/>
              </a:buClr>
              <a:buSzPts val="1500"/>
              <a:buChar char="•"/>
            </a:pPr>
            <a:r>
              <a:rPr lang="en" sz="1700">
                <a:solidFill>
                  <a:schemeClr val="dk1"/>
                </a:solidFill>
                <a:latin typeface="Calibri"/>
                <a:ea typeface="Calibri"/>
                <a:cs typeface="Calibri"/>
                <a:sym typeface="Calibri"/>
              </a:rPr>
              <a:t>National Black Disability Coalition - </a:t>
            </a:r>
            <a:r>
              <a:rPr lang="en" sz="1700" u="sng">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https://www.blackdisability.org/</a:t>
            </a:r>
            <a:endParaRPr sz="1700">
              <a:solidFill>
                <a:schemeClr val="dk1"/>
              </a:solidFill>
              <a:latin typeface="Calibri"/>
              <a:ea typeface="Calibri"/>
              <a:cs typeface="Calibri"/>
              <a:sym typeface="Calibri"/>
            </a:endParaRPr>
          </a:p>
          <a:p>
            <a:pPr marL="292100" lvl="0" indent="-285750" algn="l" rtl="0">
              <a:lnSpc>
                <a:spcPct val="90000"/>
              </a:lnSpc>
              <a:spcBef>
                <a:spcPts val="1000"/>
              </a:spcBef>
              <a:spcAft>
                <a:spcPts val="0"/>
              </a:spcAft>
              <a:buClr>
                <a:schemeClr val="dk1"/>
              </a:buClr>
              <a:buSzPts val="1500"/>
              <a:buChar char="•"/>
            </a:pPr>
            <a:r>
              <a:rPr lang="en" sz="1700">
                <a:solidFill>
                  <a:schemeClr val="dk1"/>
                </a:solidFill>
                <a:latin typeface="Calibri"/>
                <a:ea typeface="Calibri"/>
                <a:cs typeface="Calibri"/>
                <a:sym typeface="Calibri"/>
              </a:rPr>
              <a:t>Transgender Law Center Disability Project - </a:t>
            </a:r>
            <a:r>
              <a:rPr lang="en" sz="1700" u="sng">
                <a:solidFill>
                  <a:schemeClr val="dk1"/>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https://transgenderlawcenter.org/programs/disability-project/</a:t>
            </a:r>
            <a:endParaRPr sz="1700">
              <a:solidFill>
                <a:schemeClr val="dk1"/>
              </a:solidFill>
              <a:latin typeface="Calibri"/>
              <a:ea typeface="Calibri"/>
              <a:cs typeface="Calibri"/>
              <a:sym typeface="Calibri"/>
            </a:endParaRPr>
          </a:p>
          <a:p>
            <a:pPr marL="292100" lvl="0" indent="-285750" algn="l" rtl="0">
              <a:lnSpc>
                <a:spcPct val="90000"/>
              </a:lnSpc>
              <a:spcBef>
                <a:spcPts val="1000"/>
              </a:spcBef>
              <a:spcAft>
                <a:spcPts val="0"/>
              </a:spcAft>
              <a:buClr>
                <a:schemeClr val="dk1"/>
              </a:buClr>
              <a:buSzPts val="1500"/>
              <a:buChar char="•"/>
            </a:pPr>
            <a:r>
              <a:rPr lang="en" sz="1700">
                <a:solidFill>
                  <a:schemeClr val="dk1"/>
                </a:solidFill>
                <a:latin typeface="Calibri"/>
                <a:ea typeface="Calibri"/>
                <a:cs typeface="Calibri"/>
                <a:sym typeface="Calibri"/>
              </a:rPr>
              <a:t>Chronically Academic - </a:t>
            </a:r>
            <a:r>
              <a:rPr lang="en" sz="1700" u="sng">
                <a:solidFill>
                  <a:schemeClr val="dk1"/>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https://chronicallyacademic.org/</a:t>
            </a:r>
            <a:endParaRPr sz="1700">
              <a:solidFill>
                <a:schemeClr val="dk1"/>
              </a:solidFill>
              <a:latin typeface="Calibri"/>
              <a:ea typeface="Calibri"/>
              <a:cs typeface="Calibri"/>
              <a:sym typeface="Calibri"/>
            </a:endParaRPr>
          </a:p>
          <a:p>
            <a:pPr marL="292100" lvl="0" indent="-285750" algn="l" rtl="0">
              <a:lnSpc>
                <a:spcPct val="90000"/>
              </a:lnSpc>
              <a:spcBef>
                <a:spcPts val="1000"/>
              </a:spcBef>
              <a:spcAft>
                <a:spcPts val="0"/>
              </a:spcAft>
              <a:buClr>
                <a:schemeClr val="dk1"/>
              </a:buClr>
              <a:buSzPts val="1500"/>
              <a:buChar char="•"/>
            </a:pPr>
            <a:r>
              <a:rPr lang="en" sz="1700">
                <a:solidFill>
                  <a:schemeClr val="dk1"/>
                </a:solidFill>
                <a:latin typeface="Calibri"/>
                <a:ea typeface="Calibri"/>
                <a:cs typeface="Calibri"/>
                <a:sym typeface="Calibri"/>
              </a:rPr>
              <a:t>Association on Higher Education and Disability - </a:t>
            </a:r>
            <a:r>
              <a:rPr lang="en" sz="1700" u="sng">
                <a:solidFill>
                  <a:schemeClr val="dk1"/>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https://www.ahead.org/home</a:t>
            </a:r>
            <a:endParaRPr sz="1700">
              <a:solidFill>
                <a:schemeClr val="dk1"/>
              </a:solidFill>
              <a:latin typeface="Calibri"/>
              <a:ea typeface="Calibri"/>
              <a:cs typeface="Calibri"/>
              <a:sym typeface="Calibri"/>
            </a:endParaRPr>
          </a:p>
          <a:p>
            <a:pPr marL="292100" lvl="0" indent="-285750" algn="l" rtl="0">
              <a:lnSpc>
                <a:spcPct val="90000"/>
              </a:lnSpc>
              <a:spcBef>
                <a:spcPts val="1000"/>
              </a:spcBef>
              <a:spcAft>
                <a:spcPts val="0"/>
              </a:spcAft>
              <a:buClr>
                <a:schemeClr val="dk1"/>
              </a:buClr>
              <a:buSzPts val="1500"/>
              <a:buChar char="•"/>
            </a:pPr>
            <a:r>
              <a:rPr lang="en" sz="1700">
                <a:solidFill>
                  <a:schemeClr val="dk1"/>
                </a:solidFill>
                <a:latin typeface="Calibri"/>
                <a:ea typeface="Calibri"/>
                <a:cs typeface="Calibri"/>
                <a:sym typeface="Calibri"/>
              </a:rPr>
              <a:t>National Association of the Deaf - </a:t>
            </a:r>
            <a:r>
              <a:rPr lang="en" sz="1700" u="sng">
                <a:solidFill>
                  <a:schemeClr val="dk1"/>
                </a:solidFill>
                <a:latin typeface="Calibri"/>
                <a:ea typeface="Calibri"/>
                <a:cs typeface="Calibri"/>
                <a:sym typeface="Calibri"/>
                <a:hlinkClick r:id="rId10">
                  <a:extLst>
                    <a:ext uri="{A12FA001-AC4F-418D-AE19-62706E023703}">
                      <ahyp:hlinkClr xmlns:ahyp="http://schemas.microsoft.com/office/drawing/2018/hyperlinkcolor" val="tx"/>
                    </a:ext>
                  </a:extLst>
                </a:hlinkClick>
              </a:rPr>
              <a:t>https://www.nad.org/</a:t>
            </a:r>
            <a:endParaRPr sz="1700">
              <a:solidFill>
                <a:schemeClr val="dk1"/>
              </a:solidFill>
              <a:latin typeface="Calibri"/>
              <a:ea typeface="Calibri"/>
              <a:cs typeface="Calibri"/>
              <a:sym typeface="Calibri"/>
            </a:endParaRPr>
          </a:p>
          <a:p>
            <a:pPr marL="292100" lvl="0" indent="-285750" algn="l" rtl="0">
              <a:lnSpc>
                <a:spcPct val="90000"/>
              </a:lnSpc>
              <a:spcBef>
                <a:spcPts val="1000"/>
              </a:spcBef>
              <a:spcAft>
                <a:spcPts val="0"/>
              </a:spcAft>
              <a:buClr>
                <a:schemeClr val="dk1"/>
              </a:buClr>
              <a:buSzPts val="1500"/>
              <a:buChar char="•"/>
            </a:pPr>
            <a:r>
              <a:rPr lang="en" sz="1700">
                <a:solidFill>
                  <a:schemeClr val="dk1"/>
                </a:solidFill>
                <a:latin typeface="Calibri"/>
                <a:ea typeface="Calibri"/>
                <a:cs typeface="Calibri"/>
                <a:sym typeface="Calibri"/>
              </a:rPr>
              <a:t>Disability Visibility Project - </a:t>
            </a:r>
            <a:r>
              <a:rPr lang="en" sz="1700" u="sng">
                <a:solidFill>
                  <a:schemeClr val="dk1"/>
                </a:solidFill>
                <a:latin typeface="Calibri"/>
                <a:ea typeface="Calibri"/>
                <a:cs typeface="Calibri"/>
                <a:sym typeface="Calibri"/>
                <a:hlinkClick r:id="rId11">
                  <a:extLst>
                    <a:ext uri="{A12FA001-AC4F-418D-AE19-62706E023703}">
                      <ahyp:hlinkClr xmlns:ahyp="http://schemas.microsoft.com/office/drawing/2018/hyperlinkcolor" val="tx"/>
                    </a:ext>
                  </a:extLst>
                </a:hlinkClick>
              </a:rPr>
              <a:t>https://disabilityvisibilityproject.com/</a:t>
            </a:r>
            <a:endParaRPr/>
          </a:p>
        </p:txBody>
      </p:sp>
      <p:sp>
        <p:nvSpPr>
          <p:cNvPr id="539" name="Google Shape;539;g1e4ddf912b8_2_4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1e4ddf912b8_2_4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48" name="Google Shape;548;g1e4ddf912b8_2_4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g1e4ddf912b8_2_4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5" name="Google Shape;555;g1e4ddf912b8_2_4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1e4ddf912b8_2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6" name="Google Shape;226;g1e4ddf912b8_2_1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None/>
            </a:pPr>
            <a:r>
              <a:rPr lang="en">
                <a:latin typeface="Calibri"/>
                <a:ea typeface="Calibri"/>
                <a:cs typeface="Calibri"/>
                <a:sym typeface="Calibri"/>
              </a:rPr>
              <a:t>Where is everyone from? Feel free to write in the chat where you are from, your role, and what you hope to gain from this session.</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1e4ddf912b8_2_4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3" name="Google Shape;563;g1e4ddf912b8_2_4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latin typeface="Calibri"/>
                <a:ea typeface="Calibri"/>
                <a:cs typeface="Calibri"/>
                <a:sym typeface="Calibri"/>
              </a:rPr>
              <a:t>pklassen@valor.us</a:t>
            </a:r>
            <a:endParaRPr>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1e4ddf912b8_2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3" name="Google Shape;243;g1e4ddf912b8_2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1e4ddf912b8_2_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There will be mention of difficult topics throughout this session so I want to make sure everyone takes care of themselves. Whatever that may look like for you, I hope you do what you need to take care.</a:t>
            </a:r>
            <a:endParaRPr/>
          </a:p>
        </p:txBody>
      </p:sp>
      <p:sp>
        <p:nvSpPr>
          <p:cNvPr id="256" name="Google Shape;256;g1e4ddf912b8_2_1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1e4ddf912b8_2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4" name="Google Shape;264;g1e4ddf912b8_2_1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1e4ddf912b8_2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1" name="Google Shape;271;g1e4ddf912b8_2_2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1e4ddf912b8_2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What are some disabilities you've heard of? Feel free to add them to the chat.</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https://affecttheverb.com/gallery/disabledandhere/dahgroup/</a:t>
            </a:r>
            <a:endParaRPr/>
          </a:p>
        </p:txBody>
      </p:sp>
      <p:sp>
        <p:nvSpPr>
          <p:cNvPr id="280" name="Google Shape;280;g1e4ddf912b8_2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1e4ddf912b8_2_2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9" name="Google Shape;289;g1e4ddf912b8_2_2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None/>
            </a:pPr>
            <a:endParaRPr>
              <a:latin typeface="Calibri"/>
              <a:ea typeface="Calibri"/>
              <a:cs typeface="Calibri"/>
              <a:sym typeface="Calibri"/>
            </a:endParaRPr>
          </a:p>
          <a:p>
            <a:pPr marL="457200" lvl="0" indent="-298450" algn="l" rtl="0">
              <a:lnSpc>
                <a:spcPct val="100000"/>
              </a:lnSpc>
              <a:spcBef>
                <a:spcPts val="0"/>
              </a:spcBef>
              <a:spcAft>
                <a:spcPts val="0"/>
              </a:spcAft>
              <a:buSzPts val="1100"/>
              <a:buNone/>
            </a:pPr>
            <a:r>
              <a:rPr lang="en">
                <a:latin typeface="Calibri"/>
                <a:ea typeface="Calibri"/>
                <a:cs typeface="Calibri"/>
                <a:sym typeface="Calibri"/>
              </a:rPr>
              <a:t>You might see some on this list that you didn't know was considered a disability. You might see some that you experience yourself. Disability is such a wide ranging community and is not limited to just physical disabilities. It is also important to note that not all disabilities are physical. Disabilities can be unseen which is called invisible disabilities. It's important to not invalidate those experiences and provide accommodations to those as well.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56"/>
        <p:cNvGrpSpPr/>
        <p:nvPr/>
      </p:nvGrpSpPr>
      <p:grpSpPr>
        <a:xfrm>
          <a:off x="0" y="0"/>
          <a:ext cx="0" cy="0"/>
          <a:chOff x="0" y="0"/>
          <a:chExt cx="0" cy="0"/>
        </a:xfrm>
      </p:grpSpPr>
      <p:sp>
        <p:nvSpPr>
          <p:cNvPr id="57" name="Google Shape;57;p14"/>
          <p:cNvSpPr/>
          <p:nvPr/>
        </p:nvSpPr>
        <p:spPr>
          <a:xfrm>
            <a:off x="0" y="0"/>
            <a:ext cx="9140798" cy="5143500"/>
          </a:xfrm>
          <a:prstGeom prst="rect">
            <a:avLst/>
          </a:prstGeom>
          <a:solidFill>
            <a:srgbClr val="53575A"/>
          </a:solidFill>
          <a:ln>
            <a:noFill/>
          </a:ln>
        </p:spPr>
        <p:txBody>
          <a:bodyPr spcFirstLastPara="1" wrap="square" lIns="76200" tIns="38075" rIns="76200" bIns="38075" anchor="ctr" anchorCtr="0">
            <a:noAutofit/>
          </a:bodyPr>
          <a:lstStyle/>
          <a:p>
            <a:pPr marL="0" marR="0" lvl="0" indent="0" algn="ctr" rtl="0">
              <a:spcBef>
                <a:spcPts val="0"/>
              </a:spcBef>
              <a:spcAft>
                <a:spcPts val="0"/>
              </a:spcAft>
              <a:buNone/>
            </a:pPr>
            <a:endParaRPr sz="1500" b="0" i="0" u="none" strike="noStrike" cap="none">
              <a:solidFill>
                <a:srgbClr val="53575A"/>
              </a:solidFill>
              <a:latin typeface="Calibri"/>
              <a:ea typeface="Calibri"/>
              <a:cs typeface="Calibri"/>
              <a:sym typeface="Calibri"/>
            </a:endParaRPr>
          </a:p>
        </p:txBody>
      </p:sp>
      <p:sp>
        <p:nvSpPr>
          <p:cNvPr id="58" name="Google Shape;58;p14"/>
          <p:cNvSpPr/>
          <p:nvPr/>
        </p:nvSpPr>
        <p:spPr>
          <a:xfrm>
            <a:off x="3202" y="2459137"/>
            <a:ext cx="9140798" cy="2689623"/>
          </a:xfrm>
          <a:prstGeom prst="rect">
            <a:avLst/>
          </a:prstGeom>
          <a:solidFill>
            <a:srgbClr val="00A6CE"/>
          </a:solidFill>
          <a:ln>
            <a:noFill/>
          </a:ln>
        </p:spPr>
        <p:txBody>
          <a:bodyPr spcFirstLastPara="1" wrap="square" lIns="76200" tIns="38075" rIns="76200" bIns="38075" anchor="ctr" anchorCtr="0">
            <a:noAutofit/>
          </a:bodyPr>
          <a:lstStyle/>
          <a:p>
            <a:pPr marL="0" marR="0" lvl="0" indent="0" algn="ctr" rtl="0">
              <a:spcBef>
                <a:spcPts val="0"/>
              </a:spcBef>
              <a:spcAft>
                <a:spcPts val="0"/>
              </a:spcAft>
              <a:buNone/>
            </a:pPr>
            <a:endParaRPr sz="1500" b="0" i="0" u="none" strike="noStrike" cap="none">
              <a:solidFill>
                <a:srgbClr val="53575A"/>
              </a:solidFill>
              <a:latin typeface="Calibri"/>
              <a:ea typeface="Calibri"/>
              <a:cs typeface="Calibri"/>
              <a:sym typeface="Calibri"/>
            </a:endParaRPr>
          </a:p>
        </p:txBody>
      </p:sp>
      <p:sp>
        <p:nvSpPr>
          <p:cNvPr id="59" name="Google Shape;59;p14"/>
          <p:cNvSpPr txBox="1">
            <a:spLocks noGrp="1"/>
          </p:cNvSpPr>
          <p:nvPr>
            <p:ph type="ctrTitle"/>
          </p:nvPr>
        </p:nvSpPr>
        <p:spPr>
          <a:xfrm>
            <a:off x="381000" y="1981200"/>
            <a:ext cx="8382000" cy="469326"/>
          </a:xfrm>
          <a:prstGeom prst="rect">
            <a:avLst/>
          </a:prstGeom>
          <a:noFill/>
          <a:ln>
            <a:noFill/>
          </a:ln>
        </p:spPr>
        <p:txBody>
          <a:bodyPr spcFirstLastPara="1" wrap="square" lIns="0" tIns="38075" rIns="76200" bIns="38075" anchor="t" anchorCtr="0">
            <a:spAutoFit/>
          </a:bodyPr>
          <a:lstStyle>
            <a:lvl1pPr lvl="0" algn="l">
              <a:lnSpc>
                <a:spcPct val="90000"/>
              </a:lnSpc>
              <a:spcBef>
                <a:spcPts val="0"/>
              </a:spcBef>
              <a:spcAft>
                <a:spcPts val="0"/>
              </a:spcAft>
              <a:buClr>
                <a:schemeClr val="dk1"/>
              </a:buClr>
              <a:buSzPts val="5000"/>
              <a:buFont typeface="Avenir"/>
              <a:buNone/>
              <a:defRPr sz="2800" b="0" i="0">
                <a:solidFill>
                  <a:schemeClr val="lt1"/>
                </a:solidFill>
                <a:latin typeface="Calibri"/>
                <a:ea typeface="Calibri"/>
                <a:cs typeface="Calibri"/>
                <a:sym typeface="Calibri"/>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
        <p:nvSpPr>
          <p:cNvPr id="60" name="Google Shape;60;p14"/>
          <p:cNvSpPr txBox="1">
            <a:spLocks noGrp="1"/>
          </p:cNvSpPr>
          <p:nvPr>
            <p:ph type="subTitle" idx="1"/>
          </p:nvPr>
        </p:nvSpPr>
        <p:spPr>
          <a:xfrm>
            <a:off x="381000" y="2468880"/>
            <a:ext cx="8382000" cy="653143"/>
          </a:xfrm>
          <a:prstGeom prst="rect">
            <a:avLst/>
          </a:prstGeom>
          <a:noFill/>
          <a:ln>
            <a:noFill/>
          </a:ln>
        </p:spPr>
        <p:txBody>
          <a:bodyPr spcFirstLastPara="1" wrap="square" lIns="0" tIns="0" rIns="0" bIns="38075" anchor="t" anchorCtr="0">
            <a:normAutofit/>
          </a:bodyPr>
          <a:lstStyle>
            <a:lvl1pPr lvl="0" algn="l">
              <a:lnSpc>
                <a:spcPct val="90000"/>
              </a:lnSpc>
              <a:spcBef>
                <a:spcPts val="1000"/>
              </a:spcBef>
              <a:spcAft>
                <a:spcPts val="0"/>
              </a:spcAft>
              <a:buClr>
                <a:schemeClr val="dk1"/>
              </a:buClr>
              <a:buSzPts val="2000"/>
              <a:buNone/>
              <a:defRPr sz="1500">
                <a:solidFill>
                  <a:srgbClr val="53575A"/>
                </a:solidFill>
              </a:defRPr>
            </a:lvl1pPr>
            <a:lvl2pPr lvl="1" algn="ctr">
              <a:lnSpc>
                <a:spcPct val="90000"/>
              </a:lnSpc>
              <a:spcBef>
                <a:spcPts val="500"/>
              </a:spcBef>
              <a:spcAft>
                <a:spcPts val="0"/>
              </a:spcAft>
              <a:buClr>
                <a:schemeClr val="dk1"/>
              </a:buClr>
              <a:buSzPts val="1700"/>
              <a:buNone/>
              <a:defRPr sz="2000"/>
            </a:lvl2pPr>
            <a:lvl3pPr lvl="2" algn="ctr">
              <a:lnSpc>
                <a:spcPct val="90000"/>
              </a:lnSpc>
              <a:spcBef>
                <a:spcPts val="500"/>
              </a:spcBef>
              <a:spcAft>
                <a:spcPts val="0"/>
              </a:spcAft>
              <a:buClr>
                <a:schemeClr val="dk1"/>
              </a:buClr>
              <a:buSzPts val="1500"/>
              <a:buNone/>
              <a:defRPr sz="1800"/>
            </a:lvl3pPr>
            <a:lvl4pPr lvl="3" algn="ctr">
              <a:lnSpc>
                <a:spcPct val="90000"/>
              </a:lnSpc>
              <a:spcBef>
                <a:spcPts val="500"/>
              </a:spcBef>
              <a:spcAft>
                <a:spcPts val="0"/>
              </a:spcAft>
              <a:buClr>
                <a:schemeClr val="dk1"/>
              </a:buClr>
              <a:buSzPts val="1300"/>
              <a:buNone/>
              <a:defRPr sz="1600"/>
            </a:lvl4pPr>
            <a:lvl5pPr lvl="4" algn="ctr">
              <a:lnSpc>
                <a:spcPct val="90000"/>
              </a:lnSpc>
              <a:spcBef>
                <a:spcPts val="500"/>
              </a:spcBef>
              <a:spcAft>
                <a:spcPts val="0"/>
              </a:spcAft>
              <a:buClr>
                <a:schemeClr val="dk1"/>
              </a:buClr>
              <a:buSzPts val="1300"/>
              <a:buNone/>
              <a:defRPr sz="1600"/>
            </a:lvl5pPr>
            <a:lvl6pPr lvl="5" algn="ctr">
              <a:lnSpc>
                <a:spcPct val="90000"/>
              </a:lnSpc>
              <a:spcBef>
                <a:spcPts val="500"/>
              </a:spcBef>
              <a:spcAft>
                <a:spcPts val="0"/>
              </a:spcAft>
              <a:buClr>
                <a:schemeClr val="dk1"/>
              </a:buClr>
              <a:buSzPts val="1300"/>
              <a:buNone/>
              <a:defRPr sz="1600"/>
            </a:lvl6pPr>
            <a:lvl7pPr lvl="6" algn="ctr">
              <a:lnSpc>
                <a:spcPct val="90000"/>
              </a:lnSpc>
              <a:spcBef>
                <a:spcPts val="500"/>
              </a:spcBef>
              <a:spcAft>
                <a:spcPts val="0"/>
              </a:spcAft>
              <a:buClr>
                <a:schemeClr val="dk1"/>
              </a:buClr>
              <a:buSzPts val="1300"/>
              <a:buNone/>
              <a:defRPr sz="1600"/>
            </a:lvl7pPr>
            <a:lvl8pPr lvl="7" algn="ctr">
              <a:lnSpc>
                <a:spcPct val="90000"/>
              </a:lnSpc>
              <a:spcBef>
                <a:spcPts val="500"/>
              </a:spcBef>
              <a:spcAft>
                <a:spcPts val="0"/>
              </a:spcAft>
              <a:buClr>
                <a:schemeClr val="dk1"/>
              </a:buClr>
              <a:buSzPts val="1300"/>
              <a:buNone/>
              <a:defRPr sz="1600"/>
            </a:lvl8pPr>
            <a:lvl9pPr lvl="8" algn="ctr">
              <a:lnSpc>
                <a:spcPct val="90000"/>
              </a:lnSpc>
              <a:spcBef>
                <a:spcPts val="500"/>
              </a:spcBef>
              <a:spcAft>
                <a:spcPts val="0"/>
              </a:spcAft>
              <a:buClr>
                <a:schemeClr val="dk1"/>
              </a:buClr>
              <a:buSzPts val="1300"/>
              <a:buNone/>
              <a:defRPr sz="1600"/>
            </a:lvl9pPr>
          </a:lstStyle>
          <a:p>
            <a:endParaRPr/>
          </a:p>
        </p:txBody>
      </p:sp>
      <p:sp>
        <p:nvSpPr>
          <p:cNvPr id="61" name="Google Shape;61;p14"/>
          <p:cNvSpPr>
            <a:spLocks noGrp="1"/>
          </p:cNvSpPr>
          <p:nvPr>
            <p:ph type="pic" idx="2"/>
          </p:nvPr>
        </p:nvSpPr>
        <p:spPr>
          <a:xfrm>
            <a:off x="4888150" y="4507178"/>
            <a:ext cx="2010299" cy="551656"/>
          </a:xfrm>
          <a:prstGeom prst="rect">
            <a:avLst/>
          </a:prstGeom>
          <a:noFill/>
          <a:ln>
            <a:noFill/>
          </a:ln>
        </p:spPr>
      </p:sp>
      <p:sp>
        <p:nvSpPr>
          <p:cNvPr id="62" name="Google Shape;62;p14"/>
          <p:cNvSpPr txBox="1">
            <a:spLocks noGrp="1"/>
          </p:cNvSpPr>
          <p:nvPr>
            <p:ph type="body" idx="3"/>
          </p:nvPr>
        </p:nvSpPr>
        <p:spPr>
          <a:xfrm>
            <a:off x="381000" y="381000"/>
            <a:ext cx="8382000" cy="649552"/>
          </a:xfrm>
          <a:prstGeom prst="rect">
            <a:avLst/>
          </a:prstGeom>
          <a:noFill/>
          <a:ln>
            <a:noFill/>
          </a:ln>
        </p:spPr>
        <p:txBody>
          <a:bodyPr spcFirstLastPara="1" wrap="square" lIns="0" tIns="38075" rIns="0" bIns="38075" anchor="t" anchorCtr="0">
            <a:normAutofit/>
          </a:bodyPr>
          <a:lstStyle>
            <a:lvl1pPr marL="457200" lvl="0" indent="-228600" algn="ctr">
              <a:lnSpc>
                <a:spcPct val="90000"/>
              </a:lnSpc>
              <a:spcBef>
                <a:spcPts val="800"/>
              </a:spcBef>
              <a:spcAft>
                <a:spcPts val="0"/>
              </a:spcAft>
              <a:buClr>
                <a:schemeClr val="lt1"/>
              </a:buClr>
              <a:buSzPts val="1500"/>
              <a:buNone/>
              <a:defRPr sz="1500">
                <a:solidFill>
                  <a:schemeClr val="lt1"/>
                </a:solidFill>
              </a:defRPr>
            </a:lvl1pPr>
            <a:lvl2pPr marL="914400" lvl="1" indent="-323850" algn="l">
              <a:lnSpc>
                <a:spcPct val="90000"/>
              </a:lnSpc>
              <a:spcBef>
                <a:spcPts val="400"/>
              </a:spcBef>
              <a:spcAft>
                <a:spcPts val="0"/>
              </a:spcAft>
              <a:buClr>
                <a:schemeClr val="dk1"/>
              </a:buClr>
              <a:buSzPts val="1500"/>
              <a:buChar char="•"/>
              <a:defRPr/>
            </a:lvl2pPr>
            <a:lvl3pPr marL="1371600" lvl="2" indent="-323850" algn="l">
              <a:lnSpc>
                <a:spcPct val="90000"/>
              </a:lnSpc>
              <a:spcBef>
                <a:spcPts val="400"/>
              </a:spcBef>
              <a:spcAft>
                <a:spcPts val="0"/>
              </a:spcAft>
              <a:buClr>
                <a:schemeClr val="dk1"/>
              </a:buClr>
              <a:buSzPts val="1500"/>
              <a:buChar char="•"/>
              <a:defRPr/>
            </a:lvl3pPr>
            <a:lvl4pPr marL="1828800" lvl="3" indent="-323850" algn="l">
              <a:lnSpc>
                <a:spcPct val="90000"/>
              </a:lnSpc>
              <a:spcBef>
                <a:spcPts val="400"/>
              </a:spcBef>
              <a:spcAft>
                <a:spcPts val="0"/>
              </a:spcAft>
              <a:buClr>
                <a:schemeClr val="dk1"/>
              </a:buClr>
              <a:buSzPts val="1500"/>
              <a:buChar char="•"/>
              <a:defRPr/>
            </a:lvl4pPr>
            <a:lvl5pPr marL="2286000" lvl="4" indent="-323850" algn="l">
              <a:lnSpc>
                <a:spcPct val="90000"/>
              </a:lnSpc>
              <a:spcBef>
                <a:spcPts val="400"/>
              </a:spcBef>
              <a:spcAft>
                <a:spcPts val="0"/>
              </a:spcAft>
              <a:buClr>
                <a:schemeClr val="dk1"/>
              </a:buClr>
              <a:buSzPts val="1500"/>
              <a:buChar char="•"/>
              <a:defRPr/>
            </a:lvl5pPr>
            <a:lvl6pPr marL="2743200" lvl="5" indent="-323850" algn="l">
              <a:lnSpc>
                <a:spcPct val="90000"/>
              </a:lnSpc>
              <a:spcBef>
                <a:spcPts val="400"/>
              </a:spcBef>
              <a:spcAft>
                <a:spcPts val="0"/>
              </a:spcAft>
              <a:buClr>
                <a:schemeClr val="dk1"/>
              </a:buClr>
              <a:buSzPts val="1500"/>
              <a:buChar char="•"/>
              <a:defRPr/>
            </a:lvl6pPr>
            <a:lvl7pPr marL="3200400" lvl="6" indent="-323850" algn="l">
              <a:lnSpc>
                <a:spcPct val="90000"/>
              </a:lnSpc>
              <a:spcBef>
                <a:spcPts val="400"/>
              </a:spcBef>
              <a:spcAft>
                <a:spcPts val="0"/>
              </a:spcAft>
              <a:buClr>
                <a:schemeClr val="dk1"/>
              </a:buClr>
              <a:buSzPts val="1500"/>
              <a:buChar char="•"/>
              <a:defRPr/>
            </a:lvl7pPr>
            <a:lvl8pPr marL="3657600" lvl="7" indent="-323850" algn="l">
              <a:lnSpc>
                <a:spcPct val="90000"/>
              </a:lnSpc>
              <a:spcBef>
                <a:spcPts val="400"/>
              </a:spcBef>
              <a:spcAft>
                <a:spcPts val="0"/>
              </a:spcAft>
              <a:buClr>
                <a:schemeClr val="dk1"/>
              </a:buClr>
              <a:buSzPts val="1500"/>
              <a:buChar char="•"/>
              <a:defRPr/>
            </a:lvl8pPr>
            <a:lvl9pPr marL="4114800" lvl="8" indent="-323850" algn="l">
              <a:lnSpc>
                <a:spcPct val="90000"/>
              </a:lnSpc>
              <a:spcBef>
                <a:spcPts val="400"/>
              </a:spcBef>
              <a:spcAft>
                <a:spcPts val="0"/>
              </a:spcAft>
              <a:buClr>
                <a:schemeClr val="dk1"/>
              </a:buClr>
              <a:buSzPts val="1500"/>
              <a:buChar char="•"/>
              <a:defRPr/>
            </a:lvl9pPr>
          </a:lstStyle>
          <a:p>
            <a:endParaRPr/>
          </a:p>
        </p:txBody>
      </p:sp>
      <p:sp>
        <p:nvSpPr>
          <p:cNvPr id="63" name="Google Shape;63;p14"/>
          <p:cNvSpPr txBox="1"/>
          <p:nvPr/>
        </p:nvSpPr>
        <p:spPr>
          <a:xfrm>
            <a:off x="381000" y="4693920"/>
            <a:ext cx="3131267" cy="214121"/>
          </a:xfrm>
          <a:prstGeom prst="rect">
            <a:avLst/>
          </a:prstGeom>
          <a:noFill/>
          <a:ln>
            <a:noFill/>
          </a:ln>
        </p:spPr>
        <p:txBody>
          <a:bodyPr spcFirstLastPara="1" wrap="square" lIns="0" tIns="45700" rIns="91425" bIns="45700" anchor="t" anchorCtr="0">
            <a:spAutoFit/>
          </a:bodyPr>
          <a:lstStyle/>
          <a:p>
            <a:pPr marL="0" marR="0" lvl="0" indent="0" algn="l" rtl="0">
              <a:lnSpc>
                <a:spcPct val="100000"/>
              </a:lnSpc>
              <a:spcBef>
                <a:spcPts val="0"/>
              </a:spcBef>
              <a:spcAft>
                <a:spcPts val="0"/>
              </a:spcAft>
              <a:buClr>
                <a:schemeClr val="lt1"/>
              </a:buClr>
              <a:buSzPts val="800"/>
              <a:buFont typeface="Calibri"/>
              <a:buNone/>
            </a:pPr>
            <a:r>
              <a:rPr lang="en" sz="800" b="0" i="0" u="none" strike="noStrike" cap="none">
                <a:solidFill>
                  <a:schemeClr val="lt1"/>
                </a:solidFill>
                <a:latin typeface="Calibri"/>
                <a:ea typeface="Calibri"/>
                <a:cs typeface="Calibri"/>
                <a:sym typeface="Calibri"/>
              </a:rPr>
              <a:t>Advancing Equity. Ending Sexual Violence.®</a:t>
            </a:r>
            <a:endParaRPr sz="800" b="0" i="0" u="none" strike="noStrike" cap="none">
              <a:solidFill>
                <a:schemeClr val="lt1"/>
              </a:solidFill>
              <a:latin typeface="Calibri"/>
              <a:ea typeface="Calibri"/>
              <a:cs typeface="Calibri"/>
              <a:sym typeface="Calibri"/>
            </a:endParaRPr>
          </a:p>
        </p:txBody>
      </p:sp>
      <p:pic>
        <p:nvPicPr>
          <p:cNvPr id="64" name="Google Shape;64;p14"/>
          <p:cNvPicPr preferRelativeResize="0"/>
          <p:nvPr/>
        </p:nvPicPr>
        <p:blipFill rotWithShape="1">
          <a:blip r:embed="rId2">
            <a:alphaModFix/>
          </a:blip>
          <a:srcRect/>
          <a:stretch/>
        </p:blipFill>
        <p:spPr>
          <a:xfrm>
            <a:off x="7147560" y="4610100"/>
            <a:ext cx="1619250" cy="3810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65"/>
        <p:cNvGrpSpPr/>
        <p:nvPr/>
      </p:nvGrpSpPr>
      <p:grpSpPr>
        <a:xfrm>
          <a:off x="0" y="0"/>
          <a:ext cx="0" cy="0"/>
          <a:chOff x="0" y="0"/>
          <a:chExt cx="0" cy="0"/>
        </a:xfrm>
      </p:grpSpPr>
      <p:sp>
        <p:nvSpPr>
          <p:cNvPr id="66" name="Google Shape;66;p15"/>
          <p:cNvSpPr txBox="1">
            <a:spLocks noGrp="1"/>
          </p:cNvSpPr>
          <p:nvPr>
            <p:ph type="title"/>
          </p:nvPr>
        </p:nvSpPr>
        <p:spPr>
          <a:xfrm>
            <a:off x="381000" y="381000"/>
            <a:ext cx="8382000" cy="400000"/>
          </a:xfrm>
          <a:prstGeom prst="rect">
            <a:avLst/>
          </a:prstGeom>
          <a:noFill/>
          <a:ln>
            <a:noFill/>
          </a:ln>
        </p:spPr>
        <p:txBody>
          <a:bodyPr spcFirstLastPara="1" wrap="square" lIns="0" tIns="38075" rIns="0" bIns="38075" anchor="t" anchorCtr="0">
            <a:spAutoFit/>
          </a:bodyPr>
          <a:lstStyle>
            <a:lvl1pPr lvl="0" algn="l">
              <a:lnSpc>
                <a:spcPct val="90000"/>
              </a:lnSpc>
              <a:spcBef>
                <a:spcPts val="0"/>
              </a:spcBef>
              <a:spcAft>
                <a:spcPts val="0"/>
              </a:spcAft>
              <a:buClr>
                <a:schemeClr val="dk1"/>
              </a:buClr>
              <a:buSzPts val="1500"/>
              <a:buFont typeface="Calibri"/>
              <a:buNone/>
              <a:defRPr sz="2300" b="0" i="0">
                <a:solidFill>
                  <a:srgbClr val="00A6CE"/>
                </a:solidFill>
                <a:latin typeface="Calibri"/>
                <a:ea typeface="Calibri"/>
                <a:cs typeface="Calibri"/>
                <a:sym typeface="Calibri"/>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
        <p:nvSpPr>
          <p:cNvPr id="67" name="Google Shape;67;p15"/>
          <p:cNvSpPr/>
          <p:nvPr/>
        </p:nvSpPr>
        <p:spPr>
          <a:xfrm>
            <a:off x="3202" y="2453877"/>
            <a:ext cx="9140750" cy="2689500"/>
          </a:xfrm>
          <a:prstGeom prst="rect">
            <a:avLst/>
          </a:prstGeom>
          <a:solidFill>
            <a:srgbClr val="00A6CE"/>
          </a:solidFill>
          <a:ln>
            <a:noFill/>
          </a:ln>
        </p:spPr>
        <p:txBody>
          <a:bodyPr spcFirstLastPara="1" wrap="square" lIns="76200" tIns="38075" rIns="76200" bIns="38075" anchor="ctr" anchorCtr="0">
            <a:noAutofit/>
          </a:bodyPr>
          <a:lstStyle/>
          <a:p>
            <a:pPr marL="0" marR="0" lvl="0" indent="0" algn="ctr" rtl="0">
              <a:spcBef>
                <a:spcPts val="0"/>
              </a:spcBef>
              <a:spcAft>
                <a:spcPts val="0"/>
              </a:spcAft>
              <a:buClr>
                <a:schemeClr val="dk1"/>
              </a:buClr>
              <a:buSzPts val="1500"/>
              <a:buFont typeface="Calibri"/>
              <a:buNone/>
            </a:pPr>
            <a:endParaRPr sz="1500" b="0" i="0" u="none" strike="noStrike" cap="none">
              <a:solidFill>
                <a:srgbClr val="53575A"/>
              </a:solidFill>
              <a:latin typeface="Calibri"/>
              <a:ea typeface="Calibri"/>
              <a:cs typeface="Calibri"/>
              <a:sym typeface="Calibri"/>
            </a:endParaRPr>
          </a:p>
        </p:txBody>
      </p:sp>
      <p:sp>
        <p:nvSpPr>
          <p:cNvPr id="68" name="Google Shape;68;p15"/>
          <p:cNvSpPr>
            <a:spLocks noGrp="1"/>
          </p:cNvSpPr>
          <p:nvPr>
            <p:ph type="pic" idx="2"/>
          </p:nvPr>
        </p:nvSpPr>
        <p:spPr>
          <a:xfrm>
            <a:off x="5130825" y="4572001"/>
            <a:ext cx="1689250" cy="469500"/>
          </a:xfrm>
          <a:prstGeom prst="rect">
            <a:avLst/>
          </a:prstGeom>
          <a:noFill/>
          <a:ln>
            <a:noFill/>
          </a:ln>
        </p:spPr>
      </p:sp>
      <p:sp>
        <p:nvSpPr>
          <p:cNvPr id="69" name="Google Shape;69;p15"/>
          <p:cNvSpPr txBox="1">
            <a:spLocks noGrp="1"/>
          </p:cNvSpPr>
          <p:nvPr>
            <p:ph type="body" idx="1"/>
          </p:nvPr>
        </p:nvSpPr>
        <p:spPr>
          <a:xfrm>
            <a:off x="381000" y="3364280"/>
            <a:ext cx="2769500" cy="325750"/>
          </a:xfrm>
          <a:prstGeom prst="rect">
            <a:avLst/>
          </a:prstGeom>
          <a:noFill/>
          <a:ln>
            <a:noFill/>
          </a:ln>
        </p:spPr>
        <p:txBody>
          <a:bodyPr spcFirstLastPara="1" wrap="square" lIns="0" tIns="38075" rIns="0" bIns="38075" anchor="t" anchorCtr="0">
            <a:noAutofit/>
          </a:bodyPr>
          <a:lstStyle>
            <a:lvl1pPr marL="457200" lvl="0" indent="-228600" algn="l">
              <a:lnSpc>
                <a:spcPct val="100000"/>
              </a:lnSpc>
              <a:spcBef>
                <a:spcPts val="0"/>
              </a:spcBef>
              <a:spcAft>
                <a:spcPts val="0"/>
              </a:spcAft>
              <a:buClr>
                <a:srgbClr val="53575A"/>
              </a:buClr>
              <a:buSzPts val="1200"/>
              <a:buNone/>
              <a:defRPr sz="1200" b="1" i="0">
                <a:solidFill>
                  <a:srgbClr val="53575A"/>
                </a:solidFill>
                <a:latin typeface="Calibri"/>
                <a:ea typeface="Calibri"/>
                <a:cs typeface="Calibri"/>
                <a:sym typeface="Calibri"/>
              </a:defRPr>
            </a:lvl1pPr>
            <a:lvl2pPr marL="914400" lvl="1" indent="-228600" algn="l">
              <a:lnSpc>
                <a:spcPct val="90000"/>
              </a:lnSpc>
              <a:spcBef>
                <a:spcPts val="400"/>
              </a:spcBef>
              <a:spcAft>
                <a:spcPts val="0"/>
              </a:spcAft>
              <a:buClr>
                <a:schemeClr val="lt1"/>
              </a:buClr>
              <a:buSzPts val="1700"/>
              <a:buNone/>
              <a:defRPr sz="1700">
                <a:solidFill>
                  <a:schemeClr val="lt1"/>
                </a:solidFill>
              </a:defRPr>
            </a:lvl2pPr>
            <a:lvl3pPr marL="1371600" lvl="2" indent="-228600" algn="l">
              <a:lnSpc>
                <a:spcPct val="90000"/>
              </a:lnSpc>
              <a:spcBef>
                <a:spcPts val="400"/>
              </a:spcBef>
              <a:spcAft>
                <a:spcPts val="0"/>
              </a:spcAft>
              <a:buClr>
                <a:schemeClr val="lt1"/>
              </a:buClr>
              <a:buSzPts val="1700"/>
              <a:buNone/>
              <a:defRPr sz="1700">
                <a:solidFill>
                  <a:schemeClr val="lt1"/>
                </a:solidFill>
              </a:defRPr>
            </a:lvl3pPr>
            <a:lvl4pPr marL="1828800" lvl="3" indent="-228600" algn="l">
              <a:lnSpc>
                <a:spcPct val="90000"/>
              </a:lnSpc>
              <a:spcBef>
                <a:spcPts val="400"/>
              </a:spcBef>
              <a:spcAft>
                <a:spcPts val="0"/>
              </a:spcAft>
              <a:buClr>
                <a:schemeClr val="lt1"/>
              </a:buClr>
              <a:buSzPts val="1700"/>
              <a:buNone/>
              <a:defRPr sz="1700">
                <a:solidFill>
                  <a:schemeClr val="lt1"/>
                </a:solidFill>
              </a:defRPr>
            </a:lvl4pPr>
            <a:lvl5pPr marL="2286000" lvl="4" indent="-228600" algn="l">
              <a:lnSpc>
                <a:spcPct val="90000"/>
              </a:lnSpc>
              <a:spcBef>
                <a:spcPts val="400"/>
              </a:spcBef>
              <a:spcAft>
                <a:spcPts val="0"/>
              </a:spcAft>
              <a:buClr>
                <a:schemeClr val="lt1"/>
              </a:buClr>
              <a:buSzPts val="1700"/>
              <a:buNone/>
              <a:defRPr sz="1700">
                <a:solidFill>
                  <a:schemeClr val="lt1"/>
                </a:solidFill>
              </a:defRPr>
            </a:lvl5pPr>
            <a:lvl6pPr marL="2743200" lvl="5" indent="-323850" algn="l">
              <a:lnSpc>
                <a:spcPct val="90000"/>
              </a:lnSpc>
              <a:spcBef>
                <a:spcPts val="400"/>
              </a:spcBef>
              <a:spcAft>
                <a:spcPts val="0"/>
              </a:spcAft>
              <a:buClr>
                <a:schemeClr val="dk1"/>
              </a:buClr>
              <a:buSzPts val="1500"/>
              <a:buChar char="•"/>
              <a:defRPr/>
            </a:lvl6pPr>
            <a:lvl7pPr marL="3200400" lvl="6" indent="-323850" algn="l">
              <a:lnSpc>
                <a:spcPct val="90000"/>
              </a:lnSpc>
              <a:spcBef>
                <a:spcPts val="400"/>
              </a:spcBef>
              <a:spcAft>
                <a:spcPts val="0"/>
              </a:spcAft>
              <a:buClr>
                <a:schemeClr val="dk1"/>
              </a:buClr>
              <a:buSzPts val="1500"/>
              <a:buChar char="•"/>
              <a:defRPr/>
            </a:lvl7pPr>
            <a:lvl8pPr marL="3657600" lvl="7" indent="-323850" algn="l">
              <a:lnSpc>
                <a:spcPct val="90000"/>
              </a:lnSpc>
              <a:spcBef>
                <a:spcPts val="400"/>
              </a:spcBef>
              <a:spcAft>
                <a:spcPts val="0"/>
              </a:spcAft>
              <a:buClr>
                <a:schemeClr val="dk1"/>
              </a:buClr>
              <a:buSzPts val="1500"/>
              <a:buChar char="•"/>
              <a:defRPr/>
            </a:lvl8pPr>
            <a:lvl9pPr marL="4114800" lvl="8" indent="-323850" algn="l">
              <a:lnSpc>
                <a:spcPct val="90000"/>
              </a:lnSpc>
              <a:spcBef>
                <a:spcPts val="400"/>
              </a:spcBef>
              <a:spcAft>
                <a:spcPts val="0"/>
              </a:spcAft>
              <a:buClr>
                <a:schemeClr val="dk1"/>
              </a:buClr>
              <a:buSzPts val="1500"/>
              <a:buChar char="•"/>
              <a:defRPr/>
            </a:lvl9pPr>
          </a:lstStyle>
          <a:p>
            <a:endParaRPr/>
          </a:p>
        </p:txBody>
      </p:sp>
      <p:sp>
        <p:nvSpPr>
          <p:cNvPr id="70" name="Google Shape;70;p15"/>
          <p:cNvSpPr txBox="1">
            <a:spLocks noGrp="1"/>
          </p:cNvSpPr>
          <p:nvPr>
            <p:ph type="body" idx="3"/>
          </p:nvPr>
        </p:nvSpPr>
        <p:spPr>
          <a:xfrm>
            <a:off x="381000" y="2960688"/>
            <a:ext cx="2769500" cy="397000"/>
          </a:xfrm>
          <a:prstGeom prst="rect">
            <a:avLst/>
          </a:prstGeom>
          <a:noFill/>
          <a:ln>
            <a:noFill/>
          </a:ln>
        </p:spPr>
        <p:txBody>
          <a:bodyPr spcFirstLastPara="1" wrap="square" lIns="76200" tIns="38075" rIns="76200" bIns="38075" anchor="b" anchorCtr="0">
            <a:noAutofit/>
          </a:bodyPr>
          <a:lstStyle>
            <a:lvl1pPr marL="457200" lvl="0" indent="-228600" algn="l">
              <a:lnSpc>
                <a:spcPct val="0"/>
              </a:lnSpc>
              <a:spcBef>
                <a:spcPts val="0"/>
              </a:spcBef>
              <a:spcAft>
                <a:spcPts val="0"/>
              </a:spcAft>
              <a:buClr>
                <a:schemeClr val="lt1"/>
              </a:buClr>
              <a:buSzPts val="1700"/>
              <a:buNone/>
              <a:defRPr sz="1700">
                <a:solidFill>
                  <a:schemeClr val="lt1"/>
                </a:solidFill>
              </a:defRPr>
            </a:lvl1pPr>
            <a:lvl2pPr marL="914400" lvl="1" indent="-228600" algn="l">
              <a:lnSpc>
                <a:spcPct val="90000"/>
              </a:lnSpc>
              <a:spcBef>
                <a:spcPts val="400"/>
              </a:spcBef>
              <a:spcAft>
                <a:spcPts val="0"/>
              </a:spcAft>
              <a:buClr>
                <a:schemeClr val="dk1"/>
              </a:buClr>
              <a:buSzPts val="1700"/>
              <a:buNone/>
              <a:defRPr sz="1700"/>
            </a:lvl2pPr>
            <a:lvl3pPr marL="1371600" lvl="2" indent="-228600" algn="l">
              <a:lnSpc>
                <a:spcPct val="90000"/>
              </a:lnSpc>
              <a:spcBef>
                <a:spcPts val="400"/>
              </a:spcBef>
              <a:spcAft>
                <a:spcPts val="0"/>
              </a:spcAft>
              <a:buClr>
                <a:schemeClr val="dk1"/>
              </a:buClr>
              <a:buSzPts val="1700"/>
              <a:buNone/>
              <a:defRPr sz="1700"/>
            </a:lvl3pPr>
            <a:lvl4pPr marL="1828800" lvl="3" indent="-228600" algn="l">
              <a:lnSpc>
                <a:spcPct val="90000"/>
              </a:lnSpc>
              <a:spcBef>
                <a:spcPts val="400"/>
              </a:spcBef>
              <a:spcAft>
                <a:spcPts val="0"/>
              </a:spcAft>
              <a:buClr>
                <a:schemeClr val="dk1"/>
              </a:buClr>
              <a:buSzPts val="1700"/>
              <a:buNone/>
              <a:defRPr sz="1700"/>
            </a:lvl4pPr>
            <a:lvl5pPr marL="2286000" lvl="4" indent="-228600" algn="l">
              <a:lnSpc>
                <a:spcPct val="90000"/>
              </a:lnSpc>
              <a:spcBef>
                <a:spcPts val="400"/>
              </a:spcBef>
              <a:spcAft>
                <a:spcPts val="0"/>
              </a:spcAft>
              <a:buClr>
                <a:schemeClr val="dk1"/>
              </a:buClr>
              <a:buSzPts val="1700"/>
              <a:buNone/>
              <a:defRPr sz="1700"/>
            </a:lvl5pPr>
            <a:lvl6pPr marL="2743200" lvl="5" indent="-323850" algn="l">
              <a:lnSpc>
                <a:spcPct val="90000"/>
              </a:lnSpc>
              <a:spcBef>
                <a:spcPts val="400"/>
              </a:spcBef>
              <a:spcAft>
                <a:spcPts val="0"/>
              </a:spcAft>
              <a:buClr>
                <a:schemeClr val="dk1"/>
              </a:buClr>
              <a:buSzPts val="1500"/>
              <a:buChar char="•"/>
              <a:defRPr/>
            </a:lvl6pPr>
            <a:lvl7pPr marL="3200400" lvl="6" indent="-323850" algn="l">
              <a:lnSpc>
                <a:spcPct val="90000"/>
              </a:lnSpc>
              <a:spcBef>
                <a:spcPts val="400"/>
              </a:spcBef>
              <a:spcAft>
                <a:spcPts val="0"/>
              </a:spcAft>
              <a:buClr>
                <a:schemeClr val="dk1"/>
              </a:buClr>
              <a:buSzPts val="1500"/>
              <a:buChar char="•"/>
              <a:defRPr/>
            </a:lvl7pPr>
            <a:lvl8pPr marL="3657600" lvl="7" indent="-323850" algn="l">
              <a:lnSpc>
                <a:spcPct val="90000"/>
              </a:lnSpc>
              <a:spcBef>
                <a:spcPts val="400"/>
              </a:spcBef>
              <a:spcAft>
                <a:spcPts val="0"/>
              </a:spcAft>
              <a:buClr>
                <a:schemeClr val="dk1"/>
              </a:buClr>
              <a:buSzPts val="1500"/>
              <a:buChar char="•"/>
              <a:defRPr/>
            </a:lvl8pPr>
            <a:lvl9pPr marL="4114800" lvl="8" indent="-323850" algn="l">
              <a:lnSpc>
                <a:spcPct val="90000"/>
              </a:lnSpc>
              <a:spcBef>
                <a:spcPts val="400"/>
              </a:spcBef>
              <a:spcAft>
                <a:spcPts val="0"/>
              </a:spcAft>
              <a:buClr>
                <a:schemeClr val="dk1"/>
              </a:buClr>
              <a:buSzPts val="1500"/>
              <a:buChar char="•"/>
              <a:defRPr/>
            </a:lvl9pPr>
          </a:lstStyle>
          <a:p>
            <a:endParaRPr/>
          </a:p>
        </p:txBody>
      </p:sp>
      <p:sp>
        <p:nvSpPr>
          <p:cNvPr id="71" name="Google Shape;71;p15"/>
          <p:cNvSpPr>
            <a:spLocks noGrp="1"/>
          </p:cNvSpPr>
          <p:nvPr>
            <p:ph type="pic" idx="4"/>
          </p:nvPr>
        </p:nvSpPr>
        <p:spPr>
          <a:xfrm>
            <a:off x="381000" y="1016000"/>
            <a:ext cx="1825750" cy="1944750"/>
          </a:xfrm>
          <a:prstGeom prst="rect">
            <a:avLst/>
          </a:prstGeom>
          <a:solidFill>
            <a:srgbClr val="53575A"/>
          </a:solidFill>
          <a:ln w="9525" cap="flat" cmpd="sng">
            <a:solidFill>
              <a:schemeClr val="lt1"/>
            </a:solidFill>
            <a:prstDash val="solid"/>
            <a:round/>
            <a:headEnd type="none" w="sm" len="sm"/>
            <a:tailEnd type="none" w="sm" len="sm"/>
          </a:ln>
        </p:spPr>
      </p:sp>
      <p:sp>
        <p:nvSpPr>
          <p:cNvPr id="72" name="Google Shape;72;p15"/>
          <p:cNvSpPr txBox="1"/>
          <p:nvPr/>
        </p:nvSpPr>
        <p:spPr>
          <a:xfrm>
            <a:off x="381000" y="4693920"/>
            <a:ext cx="3131250" cy="214250"/>
          </a:xfrm>
          <a:prstGeom prst="rect">
            <a:avLst/>
          </a:prstGeom>
          <a:noFill/>
          <a:ln>
            <a:noFill/>
          </a:ln>
        </p:spPr>
        <p:txBody>
          <a:bodyPr spcFirstLastPara="1" wrap="square" lIns="0" tIns="45700" rIns="91425" bIns="45700" anchor="t" anchorCtr="0">
            <a:spAutoFit/>
          </a:bodyPr>
          <a:lstStyle/>
          <a:p>
            <a:pPr marL="0" marR="0" lvl="0" indent="0" algn="l" rtl="0">
              <a:lnSpc>
                <a:spcPct val="100000"/>
              </a:lnSpc>
              <a:spcBef>
                <a:spcPts val="0"/>
              </a:spcBef>
              <a:spcAft>
                <a:spcPts val="0"/>
              </a:spcAft>
              <a:buClr>
                <a:schemeClr val="lt1"/>
              </a:buClr>
              <a:buSzPts val="800"/>
              <a:buFont typeface="Calibri"/>
              <a:buNone/>
            </a:pPr>
            <a:r>
              <a:rPr lang="en" sz="800" b="0" i="0" u="none" strike="noStrike" cap="none">
                <a:solidFill>
                  <a:schemeClr val="lt1"/>
                </a:solidFill>
                <a:latin typeface="Calibri"/>
                <a:ea typeface="Calibri"/>
                <a:cs typeface="Calibri"/>
                <a:sym typeface="Calibri"/>
              </a:rPr>
              <a:t>Advancing Equity. Ending Sexual Violence.®</a:t>
            </a:r>
            <a:endParaRPr sz="800" b="0" i="0" u="none" strike="noStrike" cap="none">
              <a:solidFill>
                <a:schemeClr val="lt1"/>
              </a:solidFill>
              <a:latin typeface="Calibri"/>
              <a:ea typeface="Calibri"/>
              <a:cs typeface="Calibri"/>
              <a:sym typeface="Calibri"/>
            </a:endParaRPr>
          </a:p>
        </p:txBody>
      </p:sp>
      <p:sp>
        <p:nvSpPr>
          <p:cNvPr id="73" name="Google Shape;73;p15"/>
          <p:cNvSpPr txBox="1">
            <a:spLocks noGrp="1"/>
          </p:cNvSpPr>
          <p:nvPr>
            <p:ph type="body" idx="5"/>
          </p:nvPr>
        </p:nvSpPr>
        <p:spPr>
          <a:xfrm>
            <a:off x="3692215" y="3364280"/>
            <a:ext cx="2769500" cy="325750"/>
          </a:xfrm>
          <a:prstGeom prst="rect">
            <a:avLst/>
          </a:prstGeom>
          <a:noFill/>
          <a:ln>
            <a:noFill/>
          </a:ln>
        </p:spPr>
        <p:txBody>
          <a:bodyPr spcFirstLastPara="1" wrap="square" lIns="0" tIns="38075" rIns="0" bIns="38075" anchor="t" anchorCtr="0">
            <a:noAutofit/>
          </a:bodyPr>
          <a:lstStyle>
            <a:lvl1pPr marL="457200" lvl="0" indent="-228600" algn="l">
              <a:lnSpc>
                <a:spcPct val="100000"/>
              </a:lnSpc>
              <a:spcBef>
                <a:spcPts val="0"/>
              </a:spcBef>
              <a:spcAft>
                <a:spcPts val="0"/>
              </a:spcAft>
              <a:buClr>
                <a:srgbClr val="53575A"/>
              </a:buClr>
              <a:buSzPts val="1200"/>
              <a:buNone/>
              <a:defRPr sz="1200" b="1" i="0">
                <a:solidFill>
                  <a:srgbClr val="53575A"/>
                </a:solidFill>
                <a:latin typeface="Calibri"/>
                <a:ea typeface="Calibri"/>
                <a:cs typeface="Calibri"/>
                <a:sym typeface="Calibri"/>
              </a:defRPr>
            </a:lvl1pPr>
            <a:lvl2pPr marL="914400" lvl="1" indent="-228600" algn="l">
              <a:lnSpc>
                <a:spcPct val="90000"/>
              </a:lnSpc>
              <a:spcBef>
                <a:spcPts val="400"/>
              </a:spcBef>
              <a:spcAft>
                <a:spcPts val="0"/>
              </a:spcAft>
              <a:buClr>
                <a:schemeClr val="lt1"/>
              </a:buClr>
              <a:buSzPts val="1700"/>
              <a:buNone/>
              <a:defRPr sz="1700">
                <a:solidFill>
                  <a:schemeClr val="lt1"/>
                </a:solidFill>
              </a:defRPr>
            </a:lvl2pPr>
            <a:lvl3pPr marL="1371600" lvl="2" indent="-228600" algn="l">
              <a:lnSpc>
                <a:spcPct val="90000"/>
              </a:lnSpc>
              <a:spcBef>
                <a:spcPts val="400"/>
              </a:spcBef>
              <a:spcAft>
                <a:spcPts val="0"/>
              </a:spcAft>
              <a:buClr>
                <a:schemeClr val="lt1"/>
              </a:buClr>
              <a:buSzPts val="1700"/>
              <a:buNone/>
              <a:defRPr sz="1700">
                <a:solidFill>
                  <a:schemeClr val="lt1"/>
                </a:solidFill>
              </a:defRPr>
            </a:lvl3pPr>
            <a:lvl4pPr marL="1828800" lvl="3" indent="-228600" algn="l">
              <a:lnSpc>
                <a:spcPct val="90000"/>
              </a:lnSpc>
              <a:spcBef>
                <a:spcPts val="400"/>
              </a:spcBef>
              <a:spcAft>
                <a:spcPts val="0"/>
              </a:spcAft>
              <a:buClr>
                <a:schemeClr val="lt1"/>
              </a:buClr>
              <a:buSzPts val="1700"/>
              <a:buNone/>
              <a:defRPr sz="1700">
                <a:solidFill>
                  <a:schemeClr val="lt1"/>
                </a:solidFill>
              </a:defRPr>
            </a:lvl4pPr>
            <a:lvl5pPr marL="2286000" lvl="4" indent="-228600" algn="l">
              <a:lnSpc>
                <a:spcPct val="90000"/>
              </a:lnSpc>
              <a:spcBef>
                <a:spcPts val="400"/>
              </a:spcBef>
              <a:spcAft>
                <a:spcPts val="0"/>
              </a:spcAft>
              <a:buClr>
                <a:schemeClr val="lt1"/>
              </a:buClr>
              <a:buSzPts val="1700"/>
              <a:buNone/>
              <a:defRPr sz="1700">
                <a:solidFill>
                  <a:schemeClr val="lt1"/>
                </a:solidFill>
              </a:defRPr>
            </a:lvl5pPr>
            <a:lvl6pPr marL="2743200" lvl="5" indent="-323850" algn="l">
              <a:lnSpc>
                <a:spcPct val="90000"/>
              </a:lnSpc>
              <a:spcBef>
                <a:spcPts val="400"/>
              </a:spcBef>
              <a:spcAft>
                <a:spcPts val="0"/>
              </a:spcAft>
              <a:buClr>
                <a:schemeClr val="dk1"/>
              </a:buClr>
              <a:buSzPts val="1500"/>
              <a:buChar char="•"/>
              <a:defRPr/>
            </a:lvl6pPr>
            <a:lvl7pPr marL="3200400" lvl="6" indent="-323850" algn="l">
              <a:lnSpc>
                <a:spcPct val="90000"/>
              </a:lnSpc>
              <a:spcBef>
                <a:spcPts val="400"/>
              </a:spcBef>
              <a:spcAft>
                <a:spcPts val="0"/>
              </a:spcAft>
              <a:buClr>
                <a:schemeClr val="dk1"/>
              </a:buClr>
              <a:buSzPts val="1500"/>
              <a:buChar char="•"/>
              <a:defRPr/>
            </a:lvl7pPr>
            <a:lvl8pPr marL="3657600" lvl="7" indent="-323850" algn="l">
              <a:lnSpc>
                <a:spcPct val="90000"/>
              </a:lnSpc>
              <a:spcBef>
                <a:spcPts val="400"/>
              </a:spcBef>
              <a:spcAft>
                <a:spcPts val="0"/>
              </a:spcAft>
              <a:buClr>
                <a:schemeClr val="dk1"/>
              </a:buClr>
              <a:buSzPts val="1500"/>
              <a:buChar char="•"/>
              <a:defRPr/>
            </a:lvl8pPr>
            <a:lvl9pPr marL="4114800" lvl="8" indent="-323850" algn="l">
              <a:lnSpc>
                <a:spcPct val="90000"/>
              </a:lnSpc>
              <a:spcBef>
                <a:spcPts val="400"/>
              </a:spcBef>
              <a:spcAft>
                <a:spcPts val="0"/>
              </a:spcAft>
              <a:buClr>
                <a:schemeClr val="dk1"/>
              </a:buClr>
              <a:buSzPts val="1500"/>
              <a:buChar char="•"/>
              <a:defRPr/>
            </a:lvl9pPr>
          </a:lstStyle>
          <a:p>
            <a:endParaRPr/>
          </a:p>
        </p:txBody>
      </p:sp>
      <p:sp>
        <p:nvSpPr>
          <p:cNvPr id="74" name="Google Shape;74;p15"/>
          <p:cNvSpPr txBox="1">
            <a:spLocks noGrp="1"/>
          </p:cNvSpPr>
          <p:nvPr>
            <p:ph type="body" idx="6"/>
          </p:nvPr>
        </p:nvSpPr>
        <p:spPr>
          <a:xfrm>
            <a:off x="3692215" y="2960688"/>
            <a:ext cx="2769500" cy="397000"/>
          </a:xfrm>
          <a:prstGeom prst="rect">
            <a:avLst/>
          </a:prstGeom>
          <a:noFill/>
          <a:ln>
            <a:noFill/>
          </a:ln>
        </p:spPr>
        <p:txBody>
          <a:bodyPr spcFirstLastPara="1" wrap="square" lIns="76200" tIns="38075" rIns="76200" bIns="38075" anchor="b" anchorCtr="0">
            <a:noAutofit/>
          </a:bodyPr>
          <a:lstStyle>
            <a:lvl1pPr marL="457200" lvl="0" indent="-228600" algn="l">
              <a:lnSpc>
                <a:spcPct val="0"/>
              </a:lnSpc>
              <a:spcBef>
                <a:spcPts val="0"/>
              </a:spcBef>
              <a:spcAft>
                <a:spcPts val="0"/>
              </a:spcAft>
              <a:buClr>
                <a:schemeClr val="lt1"/>
              </a:buClr>
              <a:buSzPts val="1700"/>
              <a:buNone/>
              <a:defRPr sz="1700">
                <a:solidFill>
                  <a:schemeClr val="lt1"/>
                </a:solidFill>
              </a:defRPr>
            </a:lvl1pPr>
            <a:lvl2pPr marL="914400" lvl="1" indent="-228600" algn="l">
              <a:lnSpc>
                <a:spcPct val="90000"/>
              </a:lnSpc>
              <a:spcBef>
                <a:spcPts val="400"/>
              </a:spcBef>
              <a:spcAft>
                <a:spcPts val="0"/>
              </a:spcAft>
              <a:buClr>
                <a:schemeClr val="dk1"/>
              </a:buClr>
              <a:buSzPts val="1700"/>
              <a:buNone/>
              <a:defRPr sz="1700"/>
            </a:lvl2pPr>
            <a:lvl3pPr marL="1371600" lvl="2" indent="-228600" algn="l">
              <a:lnSpc>
                <a:spcPct val="90000"/>
              </a:lnSpc>
              <a:spcBef>
                <a:spcPts val="400"/>
              </a:spcBef>
              <a:spcAft>
                <a:spcPts val="0"/>
              </a:spcAft>
              <a:buClr>
                <a:schemeClr val="dk1"/>
              </a:buClr>
              <a:buSzPts val="1700"/>
              <a:buNone/>
              <a:defRPr sz="1700"/>
            </a:lvl3pPr>
            <a:lvl4pPr marL="1828800" lvl="3" indent="-228600" algn="l">
              <a:lnSpc>
                <a:spcPct val="90000"/>
              </a:lnSpc>
              <a:spcBef>
                <a:spcPts val="400"/>
              </a:spcBef>
              <a:spcAft>
                <a:spcPts val="0"/>
              </a:spcAft>
              <a:buClr>
                <a:schemeClr val="dk1"/>
              </a:buClr>
              <a:buSzPts val="1700"/>
              <a:buNone/>
              <a:defRPr sz="1700"/>
            </a:lvl4pPr>
            <a:lvl5pPr marL="2286000" lvl="4" indent="-228600" algn="l">
              <a:lnSpc>
                <a:spcPct val="90000"/>
              </a:lnSpc>
              <a:spcBef>
                <a:spcPts val="400"/>
              </a:spcBef>
              <a:spcAft>
                <a:spcPts val="0"/>
              </a:spcAft>
              <a:buClr>
                <a:schemeClr val="dk1"/>
              </a:buClr>
              <a:buSzPts val="1700"/>
              <a:buNone/>
              <a:defRPr sz="1700"/>
            </a:lvl5pPr>
            <a:lvl6pPr marL="2743200" lvl="5" indent="-323850" algn="l">
              <a:lnSpc>
                <a:spcPct val="90000"/>
              </a:lnSpc>
              <a:spcBef>
                <a:spcPts val="400"/>
              </a:spcBef>
              <a:spcAft>
                <a:spcPts val="0"/>
              </a:spcAft>
              <a:buClr>
                <a:schemeClr val="dk1"/>
              </a:buClr>
              <a:buSzPts val="1500"/>
              <a:buChar char="•"/>
              <a:defRPr/>
            </a:lvl6pPr>
            <a:lvl7pPr marL="3200400" lvl="6" indent="-323850" algn="l">
              <a:lnSpc>
                <a:spcPct val="90000"/>
              </a:lnSpc>
              <a:spcBef>
                <a:spcPts val="400"/>
              </a:spcBef>
              <a:spcAft>
                <a:spcPts val="0"/>
              </a:spcAft>
              <a:buClr>
                <a:schemeClr val="dk1"/>
              </a:buClr>
              <a:buSzPts val="1500"/>
              <a:buChar char="•"/>
              <a:defRPr/>
            </a:lvl7pPr>
            <a:lvl8pPr marL="3657600" lvl="7" indent="-323850" algn="l">
              <a:lnSpc>
                <a:spcPct val="90000"/>
              </a:lnSpc>
              <a:spcBef>
                <a:spcPts val="400"/>
              </a:spcBef>
              <a:spcAft>
                <a:spcPts val="0"/>
              </a:spcAft>
              <a:buClr>
                <a:schemeClr val="dk1"/>
              </a:buClr>
              <a:buSzPts val="1500"/>
              <a:buChar char="•"/>
              <a:defRPr/>
            </a:lvl8pPr>
            <a:lvl9pPr marL="4114800" lvl="8" indent="-323850" algn="l">
              <a:lnSpc>
                <a:spcPct val="90000"/>
              </a:lnSpc>
              <a:spcBef>
                <a:spcPts val="400"/>
              </a:spcBef>
              <a:spcAft>
                <a:spcPts val="0"/>
              </a:spcAft>
              <a:buClr>
                <a:schemeClr val="dk1"/>
              </a:buClr>
              <a:buSzPts val="1500"/>
              <a:buChar char="•"/>
              <a:defRPr/>
            </a:lvl9pPr>
          </a:lstStyle>
          <a:p>
            <a:endParaRPr/>
          </a:p>
        </p:txBody>
      </p:sp>
      <p:sp>
        <p:nvSpPr>
          <p:cNvPr id="75" name="Google Shape;75;p15"/>
          <p:cNvSpPr>
            <a:spLocks noGrp="1"/>
          </p:cNvSpPr>
          <p:nvPr>
            <p:ph type="pic" idx="7"/>
          </p:nvPr>
        </p:nvSpPr>
        <p:spPr>
          <a:xfrm>
            <a:off x="3692215" y="1016000"/>
            <a:ext cx="1825750" cy="1944750"/>
          </a:xfrm>
          <a:prstGeom prst="rect">
            <a:avLst/>
          </a:prstGeom>
          <a:solidFill>
            <a:srgbClr val="53575A"/>
          </a:solidFill>
          <a:ln w="9525" cap="flat" cmpd="sng">
            <a:solidFill>
              <a:schemeClr val="lt1"/>
            </a:solidFill>
            <a:prstDash val="solid"/>
            <a:round/>
            <a:headEnd type="none" w="sm" len="sm"/>
            <a:tailEnd type="none" w="sm" len="sm"/>
          </a:ln>
        </p:spPr>
      </p:sp>
      <p:pic>
        <p:nvPicPr>
          <p:cNvPr id="76" name="Google Shape;76;p15"/>
          <p:cNvPicPr preferRelativeResize="0"/>
          <p:nvPr/>
        </p:nvPicPr>
        <p:blipFill rotWithShape="1">
          <a:blip r:embed="rId2">
            <a:alphaModFix/>
          </a:blip>
          <a:srcRect/>
          <a:stretch/>
        </p:blipFill>
        <p:spPr>
          <a:xfrm>
            <a:off x="7147560" y="4610100"/>
            <a:ext cx="1619249" cy="3810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1">
  <p:cSld name="Two Content 1">
    <p:spTree>
      <p:nvGrpSpPr>
        <p:cNvPr id="1" name="Shape 77"/>
        <p:cNvGrpSpPr/>
        <p:nvPr/>
      </p:nvGrpSpPr>
      <p:grpSpPr>
        <a:xfrm>
          <a:off x="0" y="0"/>
          <a:ext cx="0" cy="0"/>
          <a:chOff x="0" y="0"/>
          <a:chExt cx="0" cy="0"/>
        </a:xfrm>
      </p:grpSpPr>
      <p:sp>
        <p:nvSpPr>
          <p:cNvPr id="78" name="Google Shape;78;p16"/>
          <p:cNvSpPr txBox="1">
            <a:spLocks noGrp="1"/>
          </p:cNvSpPr>
          <p:nvPr>
            <p:ph type="title"/>
          </p:nvPr>
        </p:nvSpPr>
        <p:spPr>
          <a:xfrm>
            <a:off x="381000" y="381000"/>
            <a:ext cx="8382000" cy="492500"/>
          </a:xfrm>
          <a:prstGeom prst="rect">
            <a:avLst/>
          </a:prstGeom>
          <a:noFill/>
          <a:ln>
            <a:noFill/>
          </a:ln>
        </p:spPr>
        <p:txBody>
          <a:bodyPr spcFirstLastPara="1" wrap="square" lIns="0" tIns="38075" rIns="0" bIns="38075" anchor="t" anchorCtr="0">
            <a:spAutoFit/>
          </a:bodyPr>
          <a:lstStyle>
            <a:lvl1pPr lvl="0" algn="l">
              <a:lnSpc>
                <a:spcPct val="90000"/>
              </a:lnSpc>
              <a:spcBef>
                <a:spcPts val="0"/>
              </a:spcBef>
              <a:spcAft>
                <a:spcPts val="0"/>
              </a:spcAft>
              <a:buClr>
                <a:schemeClr val="dk1"/>
              </a:buClr>
              <a:buSzPts val="1500"/>
              <a:buFont typeface="Calibri"/>
              <a:buNone/>
              <a:defRPr sz="3000">
                <a:solidFill>
                  <a:srgbClr val="53575A"/>
                </a:solidFill>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
        <p:nvSpPr>
          <p:cNvPr id="79" name="Google Shape;79;p16"/>
          <p:cNvSpPr txBox="1">
            <a:spLocks noGrp="1"/>
          </p:cNvSpPr>
          <p:nvPr>
            <p:ph type="body" idx="1"/>
          </p:nvPr>
        </p:nvSpPr>
        <p:spPr>
          <a:xfrm>
            <a:off x="381000" y="1024247"/>
            <a:ext cx="8382000" cy="3262250"/>
          </a:xfrm>
          <a:prstGeom prst="rect">
            <a:avLst/>
          </a:prstGeom>
          <a:noFill/>
          <a:ln>
            <a:noFill/>
          </a:ln>
        </p:spPr>
        <p:txBody>
          <a:bodyPr spcFirstLastPara="1" wrap="square" lIns="0" tIns="38075" rIns="76200" bIns="38075" anchor="t" anchorCtr="0">
            <a:normAutofit/>
          </a:bodyPr>
          <a:lstStyle>
            <a:lvl1pPr marL="457200" marR="0" lvl="0" indent="-228600" algn="l">
              <a:lnSpc>
                <a:spcPct val="90000"/>
              </a:lnSpc>
              <a:spcBef>
                <a:spcPts val="1000"/>
              </a:spcBef>
              <a:spcAft>
                <a:spcPts val="0"/>
              </a:spcAft>
              <a:buClr>
                <a:schemeClr val="dk1"/>
              </a:buClr>
              <a:buSzPts val="1500"/>
              <a:buFont typeface="Arial"/>
              <a:buNone/>
              <a:defRPr sz="1700">
                <a:solidFill>
                  <a:srgbClr val="53575A"/>
                </a:solidFill>
              </a:defRPr>
            </a:lvl1pPr>
            <a:lvl2pPr marL="914400" lvl="1" indent="-323850" algn="l">
              <a:lnSpc>
                <a:spcPct val="90000"/>
              </a:lnSpc>
              <a:spcBef>
                <a:spcPts val="500"/>
              </a:spcBef>
              <a:spcAft>
                <a:spcPts val="0"/>
              </a:spcAft>
              <a:buClr>
                <a:schemeClr val="dk1"/>
              </a:buClr>
              <a:buSzPts val="1500"/>
              <a:buChar char="•"/>
              <a:defRPr/>
            </a:lvl2pPr>
            <a:lvl3pPr marL="1371600" lvl="2" indent="-323850" algn="l">
              <a:lnSpc>
                <a:spcPct val="90000"/>
              </a:lnSpc>
              <a:spcBef>
                <a:spcPts val="500"/>
              </a:spcBef>
              <a:spcAft>
                <a:spcPts val="0"/>
              </a:spcAft>
              <a:buClr>
                <a:schemeClr val="dk1"/>
              </a:buClr>
              <a:buSzPts val="1500"/>
              <a:buChar char="•"/>
              <a:defRPr/>
            </a:lvl3pPr>
            <a:lvl4pPr marL="1828800" lvl="3" indent="-323850" algn="l">
              <a:lnSpc>
                <a:spcPct val="90000"/>
              </a:lnSpc>
              <a:spcBef>
                <a:spcPts val="500"/>
              </a:spcBef>
              <a:spcAft>
                <a:spcPts val="0"/>
              </a:spcAft>
              <a:buClr>
                <a:schemeClr val="dk1"/>
              </a:buClr>
              <a:buSzPts val="1500"/>
              <a:buChar char="•"/>
              <a:defRPr/>
            </a:lvl4pPr>
            <a:lvl5pPr marL="2286000" lvl="4" indent="-323850" algn="l">
              <a:lnSpc>
                <a:spcPct val="90000"/>
              </a:lnSpc>
              <a:spcBef>
                <a:spcPts val="500"/>
              </a:spcBef>
              <a:spcAft>
                <a:spcPts val="0"/>
              </a:spcAft>
              <a:buClr>
                <a:schemeClr val="dk1"/>
              </a:buClr>
              <a:buSzPts val="1500"/>
              <a:buChar char="•"/>
              <a:defRPr/>
            </a:lvl5pPr>
            <a:lvl6pPr marL="2743200" lvl="5" indent="-323850" algn="l">
              <a:lnSpc>
                <a:spcPct val="90000"/>
              </a:lnSpc>
              <a:spcBef>
                <a:spcPts val="500"/>
              </a:spcBef>
              <a:spcAft>
                <a:spcPts val="0"/>
              </a:spcAft>
              <a:buClr>
                <a:schemeClr val="dk1"/>
              </a:buClr>
              <a:buSzPts val="1500"/>
              <a:buChar char="•"/>
              <a:defRPr/>
            </a:lvl6pPr>
            <a:lvl7pPr marL="3200400" lvl="6" indent="-323850" algn="l">
              <a:lnSpc>
                <a:spcPct val="90000"/>
              </a:lnSpc>
              <a:spcBef>
                <a:spcPts val="500"/>
              </a:spcBef>
              <a:spcAft>
                <a:spcPts val="0"/>
              </a:spcAft>
              <a:buClr>
                <a:schemeClr val="dk1"/>
              </a:buClr>
              <a:buSzPts val="1500"/>
              <a:buChar char="•"/>
              <a:defRPr/>
            </a:lvl7pPr>
            <a:lvl8pPr marL="3657600" lvl="7" indent="-323850" algn="l">
              <a:lnSpc>
                <a:spcPct val="90000"/>
              </a:lnSpc>
              <a:spcBef>
                <a:spcPts val="500"/>
              </a:spcBef>
              <a:spcAft>
                <a:spcPts val="0"/>
              </a:spcAft>
              <a:buClr>
                <a:schemeClr val="dk1"/>
              </a:buClr>
              <a:buSzPts val="1500"/>
              <a:buChar char="•"/>
              <a:defRPr/>
            </a:lvl8pPr>
            <a:lvl9pPr marL="4114800" lvl="8" indent="-323850" algn="l">
              <a:lnSpc>
                <a:spcPct val="90000"/>
              </a:lnSpc>
              <a:spcBef>
                <a:spcPts val="500"/>
              </a:spcBef>
              <a:spcAft>
                <a:spcPts val="0"/>
              </a:spcAft>
              <a:buClr>
                <a:schemeClr val="dk1"/>
              </a:buClr>
              <a:buSzPts val="1500"/>
              <a:buChar char="•"/>
              <a:defRPr/>
            </a:lvl9pPr>
          </a:lstStyle>
          <a:p>
            <a:endParaRPr/>
          </a:p>
        </p:txBody>
      </p:sp>
      <p:sp>
        <p:nvSpPr>
          <p:cNvPr id="80" name="Google Shape;80;p16"/>
          <p:cNvSpPr>
            <a:spLocks noGrp="1"/>
          </p:cNvSpPr>
          <p:nvPr>
            <p:ph type="pic" idx="2"/>
          </p:nvPr>
        </p:nvSpPr>
        <p:spPr>
          <a:xfrm>
            <a:off x="5108448" y="4579471"/>
            <a:ext cx="1865000" cy="433250"/>
          </a:xfrm>
          <a:prstGeom prst="rect">
            <a:avLst/>
          </a:prstGeom>
          <a:noFill/>
          <a:ln>
            <a:noFill/>
          </a:ln>
        </p:spPr>
      </p:sp>
      <p:sp>
        <p:nvSpPr>
          <p:cNvPr id="81" name="Google Shape;81;p16"/>
          <p:cNvSpPr txBox="1"/>
          <p:nvPr/>
        </p:nvSpPr>
        <p:spPr>
          <a:xfrm>
            <a:off x="381000" y="4693920"/>
            <a:ext cx="3131250" cy="214250"/>
          </a:xfrm>
          <a:prstGeom prst="rect">
            <a:avLst/>
          </a:prstGeom>
          <a:noFill/>
          <a:ln>
            <a:noFill/>
          </a:ln>
        </p:spPr>
        <p:txBody>
          <a:bodyPr spcFirstLastPara="1" wrap="square" lIns="0" tIns="45700" rIns="91425" bIns="45700" anchor="t" anchorCtr="0">
            <a:spAutoFit/>
          </a:bodyPr>
          <a:lstStyle/>
          <a:p>
            <a:pPr marL="0" marR="0" lvl="0" indent="0" algn="l" rtl="0">
              <a:lnSpc>
                <a:spcPct val="100000"/>
              </a:lnSpc>
              <a:spcBef>
                <a:spcPts val="0"/>
              </a:spcBef>
              <a:spcAft>
                <a:spcPts val="0"/>
              </a:spcAft>
              <a:buClr>
                <a:srgbClr val="53575A"/>
              </a:buClr>
              <a:buSzPts val="800"/>
              <a:buFont typeface="Calibri"/>
              <a:buNone/>
            </a:pPr>
            <a:r>
              <a:rPr lang="en" sz="800" b="0" i="0" u="none" strike="noStrike" cap="none">
                <a:solidFill>
                  <a:srgbClr val="53575A"/>
                </a:solidFill>
                <a:latin typeface="Calibri"/>
                <a:ea typeface="Calibri"/>
                <a:cs typeface="Calibri"/>
                <a:sym typeface="Calibri"/>
              </a:rPr>
              <a:t>Advancing Equity. Ending Sexual Violence.®</a:t>
            </a:r>
            <a:endParaRPr sz="800" b="0" i="0" u="none" strike="noStrike" cap="none">
              <a:solidFill>
                <a:srgbClr val="53575A"/>
              </a:solidFill>
              <a:latin typeface="Calibri"/>
              <a:ea typeface="Calibri"/>
              <a:cs typeface="Calibri"/>
              <a:sym typeface="Calibri"/>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p:cSld name="1_Title Slide 2">
    <p:spTree>
      <p:nvGrpSpPr>
        <p:cNvPr id="1" name="Shape 82"/>
        <p:cNvGrpSpPr/>
        <p:nvPr/>
      </p:nvGrpSpPr>
      <p:grpSpPr>
        <a:xfrm>
          <a:off x="0" y="0"/>
          <a:ext cx="0" cy="0"/>
          <a:chOff x="0" y="0"/>
          <a:chExt cx="0" cy="0"/>
        </a:xfrm>
      </p:grpSpPr>
      <p:sp>
        <p:nvSpPr>
          <p:cNvPr id="83" name="Google Shape;83;p17"/>
          <p:cNvSpPr>
            <a:spLocks noGrp="1"/>
          </p:cNvSpPr>
          <p:nvPr>
            <p:ph type="pic" idx="2"/>
          </p:nvPr>
        </p:nvSpPr>
        <p:spPr>
          <a:xfrm>
            <a:off x="4572000" y="-1"/>
            <a:ext cx="4572000" cy="4437529"/>
          </a:xfrm>
          <a:prstGeom prst="rect">
            <a:avLst/>
          </a:prstGeom>
          <a:noFill/>
          <a:ln>
            <a:noFill/>
          </a:ln>
        </p:spPr>
      </p:sp>
      <p:sp>
        <p:nvSpPr>
          <p:cNvPr id="84" name="Google Shape;84;p17"/>
          <p:cNvSpPr/>
          <p:nvPr/>
        </p:nvSpPr>
        <p:spPr>
          <a:xfrm>
            <a:off x="0" y="0"/>
            <a:ext cx="4572000" cy="5143500"/>
          </a:xfrm>
          <a:prstGeom prst="rect">
            <a:avLst/>
          </a:prstGeom>
          <a:solidFill>
            <a:srgbClr val="00A6CE"/>
          </a:solidFill>
          <a:ln>
            <a:noFill/>
          </a:ln>
        </p:spPr>
        <p:txBody>
          <a:bodyPr spcFirstLastPara="1" wrap="square" lIns="76200" tIns="38075" rIns="76200" bIns="38075"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85" name="Google Shape;85;p17"/>
          <p:cNvSpPr>
            <a:spLocks noGrp="1"/>
          </p:cNvSpPr>
          <p:nvPr>
            <p:ph type="pic" idx="3"/>
          </p:nvPr>
        </p:nvSpPr>
        <p:spPr>
          <a:xfrm>
            <a:off x="5005917" y="4579991"/>
            <a:ext cx="1860021" cy="410104"/>
          </a:xfrm>
          <a:prstGeom prst="rect">
            <a:avLst/>
          </a:prstGeom>
          <a:noFill/>
          <a:ln>
            <a:noFill/>
          </a:ln>
        </p:spPr>
      </p:sp>
      <p:sp>
        <p:nvSpPr>
          <p:cNvPr id="86" name="Google Shape;86;p17"/>
          <p:cNvSpPr txBox="1"/>
          <p:nvPr/>
        </p:nvSpPr>
        <p:spPr>
          <a:xfrm>
            <a:off x="381000" y="4693920"/>
            <a:ext cx="3131267" cy="214121"/>
          </a:xfrm>
          <a:prstGeom prst="rect">
            <a:avLst/>
          </a:prstGeom>
          <a:noFill/>
          <a:ln>
            <a:noFill/>
          </a:ln>
        </p:spPr>
        <p:txBody>
          <a:bodyPr spcFirstLastPara="1" wrap="square" lIns="0" tIns="45700" rIns="91425" bIns="45700" anchor="t" anchorCtr="0">
            <a:spAutoFit/>
          </a:bodyPr>
          <a:lstStyle/>
          <a:p>
            <a:pPr marL="0" marR="0" lvl="0" indent="0" algn="l" rtl="0">
              <a:lnSpc>
                <a:spcPct val="100000"/>
              </a:lnSpc>
              <a:spcBef>
                <a:spcPts val="0"/>
              </a:spcBef>
              <a:spcAft>
                <a:spcPts val="0"/>
              </a:spcAft>
              <a:buClr>
                <a:schemeClr val="lt1"/>
              </a:buClr>
              <a:buSzPts val="800"/>
              <a:buFont typeface="Calibri"/>
              <a:buNone/>
            </a:pPr>
            <a:r>
              <a:rPr lang="en" sz="800" b="0" i="0" u="none" strike="noStrike" cap="none">
                <a:solidFill>
                  <a:schemeClr val="lt1"/>
                </a:solidFill>
                <a:latin typeface="Calibri"/>
                <a:ea typeface="Calibri"/>
                <a:cs typeface="Calibri"/>
                <a:sym typeface="Calibri"/>
              </a:rPr>
              <a:t>Advancing Equity. Ending Sexual Violence.®</a:t>
            </a:r>
            <a:endParaRPr sz="800" b="0" i="0" u="none" strike="noStrike" cap="none">
              <a:solidFill>
                <a:schemeClr val="lt1"/>
              </a:solidFill>
              <a:latin typeface="Calibri"/>
              <a:ea typeface="Calibri"/>
              <a:cs typeface="Calibri"/>
              <a:sym typeface="Calibri"/>
            </a:endParaRPr>
          </a:p>
        </p:txBody>
      </p:sp>
      <p:sp>
        <p:nvSpPr>
          <p:cNvPr id="87" name="Google Shape;87;p17"/>
          <p:cNvSpPr txBox="1">
            <a:spLocks noGrp="1"/>
          </p:cNvSpPr>
          <p:nvPr>
            <p:ph type="ctrTitle"/>
          </p:nvPr>
        </p:nvSpPr>
        <p:spPr>
          <a:xfrm>
            <a:off x="0" y="1981200"/>
            <a:ext cx="4572000" cy="469326"/>
          </a:xfrm>
          <a:prstGeom prst="rect">
            <a:avLst/>
          </a:prstGeom>
          <a:noFill/>
          <a:ln>
            <a:noFill/>
          </a:ln>
        </p:spPr>
        <p:txBody>
          <a:bodyPr spcFirstLastPara="1" wrap="square" lIns="0" tIns="38075" rIns="76200" bIns="38075" anchor="t" anchorCtr="0">
            <a:spAutoFit/>
          </a:bodyPr>
          <a:lstStyle>
            <a:lvl1pPr lvl="0" algn="ctr">
              <a:lnSpc>
                <a:spcPct val="90000"/>
              </a:lnSpc>
              <a:spcBef>
                <a:spcPts val="0"/>
              </a:spcBef>
              <a:spcAft>
                <a:spcPts val="0"/>
              </a:spcAft>
              <a:buClr>
                <a:schemeClr val="dk1"/>
              </a:buClr>
              <a:buSzPts val="5000"/>
              <a:buFont typeface="Avenir"/>
              <a:buNone/>
              <a:defRPr sz="2800" b="0" i="0">
                <a:solidFill>
                  <a:schemeClr val="lt1"/>
                </a:solidFill>
                <a:latin typeface="Calibri"/>
                <a:ea typeface="Calibri"/>
                <a:cs typeface="Calibri"/>
                <a:sym typeface="Calibri"/>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
        <p:nvSpPr>
          <p:cNvPr id="88" name="Google Shape;88;p17"/>
          <p:cNvSpPr txBox="1">
            <a:spLocks noGrp="1"/>
          </p:cNvSpPr>
          <p:nvPr>
            <p:ph type="subTitle" idx="1"/>
          </p:nvPr>
        </p:nvSpPr>
        <p:spPr>
          <a:xfrm>
            <a:off x="0" y="2468880"/>
            <a:ext cx="4572000" cy="653143"/>
          </a:xfrm>
          <a:prstGeom prst="rect">
            <a:avLst/>
          </a:prstGeom>
          <a:noFill/>
          <a:ln>
            <a:noFill/>
          </a:ln>
        </p:spPr>
        <p:txBody>
          <a:bodyPr spcFirstLastPara="1" wrap="square" lIns="0" tIns="0" rIns="0" bIns="38075" anchor="t" anchorCtr="0">
            <a:normAutofit/>
          </a:bodyPr>
          <a:lstStyle>
            <a:lvl1pPr lvl="0" algn="ctr">
              <a:lnSpc>
                <a:spcPct val="90000"/>
              </a:lnSpc>
              <a:spcBef>
                <a:spcPts val="1000"/>
              </a:spcBef>
              <a:spcAft>
                <a:spcPts val="0"/>
              </a:spcAft>
              <a:buClr>
                <a:schemeClr val="dk1"/>
              </a:buClr>
              <a:buSzPts val="2000"/>
              <a:buNone/>
              <a:defRPr sz="1500">
                <a:solidFill>
                  <a:srgbClr val="53575A"/>
                </a:solidFill>
              </a:defRPr>
            </a:lvl1pPr>
            <a:lvl2pPr lvl="1" algn="ctr">
              <a:lnSpc>
                <a:spcPct val="90000"/>
              </a:lnSpc>
              <a:spcBef>
                <a:spcPts val="500"/>
              </a:spcBef>
              <a:spcAft>
                <a:spcPts val="0"/>
              </a:spcAft>
              <a:buClr>
                <a:schemeClr val="dk1"/>
              </a:buClr>
              <a:buSzPts val="1700"/>
              <a:buNone/>
              <a:defRPr sz="2000"/>
            </a:lvl2pPr>
            <a:lvl3pPr lvl="2" algn="ctr">
              <a:lnSpc>
                <a:spcPct val="90000"/>
              </a:lnSpc>
              <a:spcBef>
                <a:spcPts val="500"/>
              </a:spcBef>
              <a:spcAft>
                <a:spcPts val="0"/>
              </a:spcAft>
              <a:buClr>
                <a:schemeClr val="dk1"/>
              </a:buClr>
              <a:buSzPts val="1500"/>
              <a:buNone/>
              <a:defRPr sz="1800"/>
            </a:lvl3pPr>
            <a:lvl4pPr lvl="3" algn="ctr">
              <a:lnSpc>
                <a:spcPct val="90000"/>
              </a:lnSpc>
              <a:spcBef>
                <a:spcPts val="500"/>
              </a:spcBef>
              <a:spcAft>
                <a:spcPts val="0"/>
              </a:spcAft>
              <a:buClr>
                <a:schemeClr val="dk1"/>
              </a:buClr>
              <a:buSzPts val="1300"/>
              <a:buNone/>
              <a:defRPr sz="1600"/>
            </a:lvl4pPr>
            <a:lvl5pPr lvl="4" algn="ctr">
              <a:lnSpc>
                <a:spcPct val="90000"/>
              </a:lnSpc>
              <a:spcBef>
                <a:spcPts val="500"/>
              </a:spcBef>
              <a:spcAft>
                <a:spcPts val="0"/>
              </a:spcAft>
              <a:buClr>
                <a:schemeClr val="dk1"/>
              </a:buClr>
              <a:buSzPts val="1300"/>
              <a:buNone/>
              <a:defRPr sz="1600"/>
            </a:lvl5pPr>
            <a:lvl6pPr lvl="5" algn="ctr">
              <a:lnSpc>
                <a:spcPct val="90000"/>
              </a:lnSpc>
              <a:spcBef>
                <a:spcPts val="500"/>
              </a:spcBef>
              <a:spcAft>
                <a:spcPts val="0"/>
              </a:spcAft>
              <a:buClr>
                <a:schemeClr val="dk1"/>
              </a:buClr>
              <a:buSzPts val="1300"/>
              <a:buNone/>
              <a:defRPr sz="1600"/>
            </a:lvl6pPr>
            <a:lvl7pPr lvl="6" algn="ctr">
              <a:lnSpc>
                <a:spcPct val="90000"/>
              </a:lnSpc>
              <a:spcBef>
                <a:spcPts val="500"/>
              </a:spcBef>
              <a:spcAft>
                <a:spcPts val="0"/>
              </a:spcAft>
              <a:buClr>
                <a:schemeClr val="dk1"/>
              </a:buClr>
              <a:buSzPts val="1300"/>
              <a:buNone/>
              <a:defRPr sz="1600"/>
            </a:lvl7pPr>
            <a:lvl8pPr lvl="7" algn="ctr">
              <a:lnSpc>
                <a:spcPct val="90000"/>
              </a:lnSpc>
              <a:spcBef>
                <a:spcPts val="500"/>
              </a:spcBef>
              <a:spcAft>
                <a:spcPts val="0"/>
              </a:spcAft>
              <a:buClr>
                <a:schemeClr val="dk1"/>
              </a:buClr>
              <a:buSzPts val="1300"/>
              <a:buNone/>
              <a:defRPr sz="1600"/>
            </a:lvl8pPr>
            <a:lvl9pPr lvl="8" algn="ctr">
              <a:lnSpc>
                <a:spcPct val="90000"/>
              </a:lnSpc>
              <a:spcBef>
                <a:spcPts val="500"/>
              </a:spcBef>
              <a:spcAft>
                <a:spcPts val="0"/>
              </a:spcAft>
              <a:buClr>
                <a:schemeClr val="dk1"/>
              </a:buClr>
              <a:buSzPts val="1300"/>
              <a:buNone/>
              <a:defRPr sz="1600"/>
            </a:lvl9pPr>
          </a:lstStyle>
          <a:p>
            <a:endParaRPr/>
          </a:p>
        </p:txBody>
      </p:sp>
      <p:sp>
        <p:nvSpPr>
          <p:cNvPr id="89" name="Google Shape;89;p17"/>
          <p:cNvSpPr txBox="1">
            <a:spLocks noGrp="1"/>
          </p:cNvSpPr>
          <p:nvPr>
            <p:ph type="body" idx="4"/>
          </p:nvPr>
        </p:nvSpPr>
        <p:spPr>
          <a:xfrm>
            <a:off x="0" y="381000"/>
            <a:ext cx="4572000" cy="649552"/>
          </a:xfrm>
          <a:prstGeom prst="rect">
            <a:avLst/>
          </a:prstGeom>
          <a:noFill/>
          <a:ln>
            <a:noFill/>
          </a:ln>
        </p:spPr>
        <p:txBody>
          <a:bodyPr spcFirstLastPara="1" wrap="square" lIns="0" tIns="38075" rIns="0" bIns="38075" anchor="t" anchorCtr="0">
            <a:normAutofit/>
          </a:bodyPr>
          <a:lstStyle>
            <a:lvl1pPr marL="457200" lvl="0" indent="-228600" algn="ctr">
              <a:lnSpc>
                <a:spcPct val="90000"/>
              </a:lnSpc>
              <a:spcBef>
                <a:spcPts val="800"/>
              </a:spcBef>
              <a:spcAft>
                <a:spcPts val="0"/>
              </a:spcAft>
              <a:buClr>
                <a:schemeClr val="lt1"/>
              </a:buClr>
              <a:buSzPts val="1500"/>
              <a:buNone/>
              <a:defRPr sz="1500">
                <a:solidFill>
                  <a:schemeClr val="lt1"/>
                </a:solidFill>
              </a:defRPr>
            </a:lvl1pPr>
            <a:lvl2pPr marL="914400" lvl="1" indent="-323850" algn="l">
              <a:lnSpc>
                <a:spcPct val="90000"/>
              </a:lnSpc>
              <a:spcBef>
                <a:spcPts val="400"/>
              </a:spcBef>
              <a:spcAft>
                <a:spcPts val="0"/>
              </a:spcAft>
              <a:buClr>
                <a:schemeClr val="dk1"/>
              </a:buClr>
              <a:buSzPts val="1500"/>
              <a:buChar char="•"/>
              <a:defRPr/>
            </a:lvl2pPr>
            <a:lvl3pPr marL="1371600" lvl="2" indent="-323850" algn="l">
              <a:lnSpc>
                <a:spcPct val="90000"/>
              </a:lnSpc>
              <a:spcBef>
                <a:spcPts val="400"/>
              </a:spcBef>
              <a:spcAft>
                <a:spcPts val="0"/>
              </a:spcAft>
              <a:buClr>
                <a:schemeClr val="dk1"/>
              </a:buClr>
              <a:buSzPts val="1500"/>
              <a:buChar char="•"/>
              <a:defRPr/>
            </a:lvl3pPr>
            <a:lvl4pPr marL="1828800" lvl="3" indent="-323850" algn="l">
              <a:lnSpc>
                <a:spcPct val="90000"/>
              </a:lnSpc>
              <a:spcBef>
                <a:spcPts val="400"/>
              </a:spcBef>
              <a:spcAft>
                <a:spcPts val="0"/>
              </a:spcAft>
              <a:buClr>
                <a:schemeClr val="dk1"/>
              </a:buClr>
              <a:buSzPts val="1500"/>
              <a:buChar char="•"/>
              <a:defRPr/>
            </a:lvl4pPr>
            <a:lvl5pPr marL="2286000" lvl="4" indent="-323850" algn="l">
              <a:lnSpc>
                <a:spcPct val="90000"/>
              </a:lnSpc>
              <a:spcBef>
                <a:spcPts val="400"/>
              </a:spcBef>
              <a:spcAft>
                <a:spcPts val="0"/>
              </a:spcAft>
              <a:buClr>
                <a:schemeClr val="dk1"/>
              </a:buClr>
              <a:buSzPts val="1500"/>
              <a:buChar char="•"/>
              <a:defRPr/>
            </a:lvl5pPr>
            <a:lvl6pPr marL="2743200" lvl="5" indent="-323850" algn="l">
              <a:lnSpc>
                <a:spcPct val="90000"/>
              </a:lnSpc>
              <a:spcBef>
                <a:spcPts val="400"/>
              </a:spcBef>
              <a:spcAft>
                <a:spcPts val="0"/>
              </a:spcAft>
              <a:buClr>
                <a:schemeClr val="dk1"/>
              </a:buClr>
              <a:buSzPts val="1500"/>
              <a:buChar char="•"/>
              <a:defRPr/>
            </a:lvl6pPr>
            <a:lvl7pPr marL="3200400" lvl="6" indent="-323850" algn="l">
              <a:lnSpc>
                <a:spcPct val="90000"/>
              </a:lnSpc>
              <a:spcBef>
                <a:spcPts val="400"/>
              </a:spcBef>
              <a:spcAft>
                <a:spcPts val="0"/>
              </a:spcAft>
              <a:buClr>
                <a:schemeClr val="dk1"/>
              </a:buClr>
              <a:buSzPts val="1500"/>
              <a:buChar char="•"/>
              <a:defRPr/>
            </a:lvl7pPr>
            <a:lvl8pPr marL="3657600" lvl="7" indent="-323850" algn="l">
              <a:lnSpc>
                <a:spcPct val="90000"/>
              </a:lnSpc>
              <a:spcBef>
                <a:spcPts val="400"/>
              </a:spcBef>
              <a:spcAft>
                <a:spcPts val="0"/>
              </a:spcAft>
              <a:buClr>
                <a:schemeClr val="dk1"/>
              </a:buClr>
              <a:buSzPts val="1500"/>
              <a:buChar char="•"/>
              <a:defRPr/>
            </a:lvl8pPr>
            <a:lvl9pPr marL="4114800" lvl="8" indent="-323850" algn="l">
              <a:lnSpc>
                <a:spcPct val="90000"/>
              </a:lnSpc>
              <a:spcBef>
                <a:spcPts val="400"/>
              </a:spcBef>
              <a:spcAft>
                <a:spcPts val="0"/>
              </a:spcAft>
              <a:buClr>
                <a:schemeClr val="dk1"/>
              </a:buClr>
              <a:buSzPts val="15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p:cSld name="1_Two Content">
    <p:spTree>
      <p:nvGrpSpPr>
        <p:cNvPr id="1" name="Shape 90"/>
        <p:cNvGrpSpPr/>
        <p:nvPr/>
      </p:nvGrpSpPr>
      <p:grpSpPr>
        <a:xfrm>
          <a:off x="0" y="0"/>
          <a:ext cx="0" cy="0"/>
          <a:chOff x="0" y="0"/>
          <a:chExt cx="0" cy="0"/>
        </a:xfrm>
      </p:grpSpPr>
      <p:sp>
        <p:nvSpPr>
          <p:cNvPr id="91" name="Google Shape;91;p18"/>
          <p:cNvSpPr txBox="1">
            <a:spLocks noGrp="1"/>
          </p:cNvSpPr>
          <p:nvPr>
            <p:ph type="title"/>
          </p:nvPr>
        </p:nvSpPr>
        <p:spPr>
          <a:xfrm>
            <a:off x="381000" y="381000"/>
            <a:ext cx="8382000" cy="492409"/>
          </a:xfrm>
          <a:prstGeom prst="rect">
            <a:avLst/>
          </a:prstGeom>
          <a:noFill/>
          <a:ln>
            <a:noFill/>
          </a:ln>
        </p:spPr>
        <p:txBody>
          <a:bodyPr spcFirstLastPara="1" wrap="square" lIns="0" tIns="38075" rIns="0" bIns="38075" anchor="t" anchorCtr="0">
            <a:spAutoFit/>
          </a:bodyPr>
          <a:lstStyle>
            <a:lvl1pPr lvl="0" algn="l">
              <a:lnSpc>
                <a:spcPct val="90000"/>
              </a:lnSpc>
              <a:spcBef>
                <a:spcPts val="0"/>
              </a:spcBef>
              <a:spcAft>
                <a:spcPts val="0"/>
              </a:spcAft>
              <a:buClr>
                <a:schemeClr val="dk1"/>
              </a:buClr>
              <a:buSzPts val="1500"/>
              <a:buFont typeface="Calibri"/>
              <a:buNone/>
              <a:defRPr sz="3000">
                <a:solidFill>
                  <a:srgbClr val="53575A"/>
                </a:solidFill>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
        <p:nvSpPr>
          <p:cNvPr id="92" name="Google Shape;92;p18"/>
          <p:cNvSpPr txBox="1">
            <a:spLocks noGrp="1"/>
          </p:cNvSpPr>
          <p:nvPr>
            <p:ph type="body" idx="1"/>
          </p:nvPr>
        </p:nvSpPr>
        <p:spPr>
          <a:xfrm>
            <a:off x="381000" y="1024247"/>
            <a:ext cx="4191000" cy="3262312"/>
          </a:xfrm>
          <a:prstGeom prst="rect">
            <a:avLst/>
          </a:prstGeom>
          <a:noFill/>
          <a:ln>
            <a:noFill/>
          </a:ln>
        </p:spPr>
        <p:txBody>
          <a:bodyPr spcFirstLastPara="1" wrap="square" lIns="0" tIns="38075" rIns="76200" bIns="38075" anchor="t" anchorCtr="0">
            <a:normAutofit/>
          </a:bodyPr>
          <a:lstStyle>
            <a:lvl1pPr marL="457200" lvl="0" indent="-228600" algn="l">
              <a:lnSpc>
                <a:spcPct val="90000"/>
              </a:lnSpc>
              <a:spcBef>
                <a:spcPts val="1000"/>
              </a:spcBef>
              <a:spcAft>
                <a:spcPts val="0"/>
              </a:spcAft>
              <a:buClr>
                <a:schemeClr val="dk1"/>
              </a:buClr>
              <a:buSzPts val="1500"/>
              <a:buNone/>
              <a:defRPr sz="1700">
                <a:solidFill>
                  <a:srgbClr val="53575A"/>
                </a:solidFill>
              </a:defRPr>
            </a:lvl1pPr>
            <a:lvl2pPr marL="914400" lvl="1" indent="-323850" algn="l">
              <a:lnSpc>
                <a:spcPct val="90000"/>
              </a:lnSpc>
              <a:spcBef>
                <a:spcPts val="500"/>
              </a:spcBef>
              <a:spcAft>
                <a:spcPts val="0"/>
              </a:spcAft>
              <a:buClr>
                <a:schemeClr val="dk1"/>
              </a:buClr>
              <a:buSzPts val="1500"/>
              <a:buChar char="•"/>
              <a:defRPr/>
            </a:lvl2pPr>
            <a:lvl3pPr marL="1371600" lvl="2" indent="-323850" algn="l">
              <a:lnSpc>
                <a:spcPct val="90000"/>
              </a:lnSpc>
              <a:spcBef>
                <a:spcPts val="500"/>
              </a:spcBef>
              <a:spcAft>
                <a:spcPts val="0"/>
              </a:spcAft>
              <a:buClr>
                <a:schemeClr val="dk1"/>
              </a:buClr>
              <a:buSzPts val="1500"/>
              <a:buChar char="•"/>
              <a:defRPr/>
            </a:lvl3pPr>
            <a:lvl4pPr marL="1828800" lvl="3" indent="-323850" algn="l">
              <a:lnSpc>
                <a:spcPct val="90000"/>
              </a:lnSpc>
              <a:spcBef>
                <a:spcPts val="500"/>
              </a:spcBef>
              <a:spcAft>
                <a:spcPts val="0"/>
              </a:spcAft>
              <a:buClr>
                <a:schemeClr val="dk1"/>
              </a:buClr>
              <a:buSzPts val="1500"/>
              <a:buChar char="•"/>
              <a:defRPr/>
            </a:lvl4pPr>
            <a:lvl5pPr marL="2286000" lvl="4" indent="-323850" algn="l">
              <a:lnSpc>
                <a:spcPct val="90000"/>
              </a:lnSpc>
              <a:spcBef>
                <a:spcPts val="500"/>
              </a:spcBef>
              <a:spcAft>
                <a:spcPts val="0"/>
              </a:spcAft>
              <a:buClr>
                <a:schemeClr val="dk1"/>
              </a:buClr>
              <a:buSzPts val="1500"/>
              <a:buChar char="•"/>
              <a:defRPr/>
            </a:lvl5pPr>
            <a:lvl6pPr marL="2743200" lvl="5" indent="-323850" algn="l">
              <a:lnSpc>
                <a:spcPct val="90000"/>
              </a:lnSpc>
              <a:spcBef>
                <a:spcPts val="500"/>
              </a:spcBef>
              <a:spcAft>
                <a:spcPts val="0"/>
              </a:spcAft>
              <a:buClr>
                <a:schemeClr val="dk1"/>
              </a:buClr>
              <a:buSzPts val="1500"/>
              <a:buChar char="•"/>
              <a:defRPr/>
            </a:lvl6pPr>
            <a:lvl7pPr marL="3200400" lvl="6" indent="-323850" algn="l">
              <a:lnSpc>
                <a:spcPct val="90000"/>
              </a:lnSpc>
              <a:spcBef>
                <a:spcPts val="500"/>
              </a:spcBef>
              <a:spcAft>
                <a:spcPts val="0"/>
              </a:spcAft>
              <a:buClr>
                <a:schemeClr val="dk1"/>
              </a:buClr>
              <a:buSzPts val="1500"/>
              <a:buChar char="•"/>
              <a:defRPr/>
            </a:lvl7pPr>
            <a:lvl8pPr marL="3657600" lvl="7" indent="-323850" algn="l">
              <a:lnSpc>
                <a:spcPct val="90000"/>
              </a:lnSpc>
              <a:spcBef>
                <a:spcPts val="500"/>
              </a:spcBef>
              <a:spcAft>
                <a:spcPts val="0"/>
              </a:spcAft>
              <a:buClr>
                <a:schemeClr val="dk1"/>
              </a:buClr>
              <a:buSzPts val="1500"/>
              <a:buChar char="•"/>
              <a:defRPr/>
            </a:lvl8pPr>
            <a:lvl9pPr marL="4114800" lvl="8" indent="-323850" algn="l">
              <a:lnSpc>
                <a:spcPct val="90000"/>
              </a:lnSpc>
              <a:spcBef>
                <a:spcPts val="500"/>
              </a:spcBef>
              <a:spcAft>
                <a:spcPts val="0"/>
              </a:spcAft>
              <a:buClr>
                <a:schemeClr val="dk1"/>
              </a:buClr>
              <a:buSzPts val="1500"/>
              <a:buChar char="•"/>
              <a:defRPr/>
            </a:lvl9pPr>
          </a:lstStyle>
          <a:p>
            <a:endParaRPr/>
          </a:p>
        </p:txBody>
      </p:sp>
      <p:sp>
        <p:nvSpPr>
          <p:cNvPr id="93" name="Google Shape;93;p18"/>
          <p:cNvSpPr txBox="1">
            <a:spLocks noGrp="1"/>
          </p:cNvSpPr>
          <p:nvPr>
            <p:ph type="body" idx="2"/>
          </p:nvPr>
        </p:nvSpPr>
        <p:spPr>
          <a:xfrm>
            <a:off x="4571998" y="1024247"/>
            <a:ext cx="4191001" cy="3262312"/>
          </a:xfrm>
          <a:prstGeom prst="rect">
            <a:avLst/>
          </a:prstGeom>
          <a:noFill/>
          <a:ln>
            <a:noFill/>
          </a:ln>
        </p:spPr>
        <p:txBody>
          <a:bodyPr spcFirstLastPara="1" wrap="square" lIns="76200" tIns="38075" rIns="76200" bIns="38075" anchor="t" anchorCtr="0">
            <a:normAutofit/>
          </a:bodyPr>
          <a:lstStyle>
            <a:lvl1pPr marL="457200" lvl="0" indent="-323850" algn="l">
              <a:lnSpc>
                <a:spcPct val="90000"/>
              </a:lnSpc>
              <a:spcBef>
                <a:spcPts val="1000"/>
              </a:spcBef>
              <a:spcAft>
                <a:spcPts val="0"/>
              </a:spcAft>
              <a:buClr>
                <a:srgbClr val="00A6CE"/>
              </a:buClr>
              <a:buSzPts val="1500"/>
              <a:buFont typeface="Noto Sans Symbols"/>
              <a:buChar char="▪"/>
              <a:defRPr sz="1700">
                <a:solidFill>
                  <a:srgbClr val="53575A"/>
                </a:solidFill>
              </a:defRPr>
            </a:lvl1pPr>
            <a:lvl2pPr marL="914400" lvl="1" indent="-323850" algn="l">
              <a:lnSpc>
                <a:spcPct val="90000"/>
              </a:lnSpc>
              <a:spcBef>
                <a:spcPts val="500"/>
              </a:spcBef>
              <a:spcAft>
                <a:spcPts val="0"/>
              </a:spcAft>
              <a:buClr>
                <a:schemeClr val="dk1"/>
              </a:buClr>
              <a:buSzPts val="1500"/>
              <a:buChar char="•"/>
              <a:defRPr/>
            </a:lvl2pPr>
            <a:lvl3pPr marL="1371600" lvl="2" indent="-323850" algn="l">
              <a:lnSpc>
                <a:spcPct val="90000"/>
              </a:lnSpc>
              <a:spcBef>
                <a:spcPts val="500"/>
              </a:spcBef>
              <a:spcAft>
                <a:spcPts val="0"/>
              </a:spcAft>
              <a:buClr>
                <a:schemeClr val="dk1"/>
              </a:buClr>
              <a:buSzPts val="1500"/>
              <a:buChar char="•"/>
              <a:defRPr/>
            </a:lvl3pPr>
            <a:lvl4pPr marL="1828800" lvl="3" indent="-323850" algn="l">
              <a:lnSpc>
                <a:spcPct val="90000"/>
              </a:lnSpc>
              <a:spcBef>
                <a:spcPts val="500"/>
              </a:spcBef>
              <a:spcAft>
                <a:spcPts val="0"/>
              </a:spcAft>
              <a:buClr>
                <a:schemeClr val="dk1"/>
              </a:buClr>
              <a:buSzPts val="1500"/>
              <a:buChar char="•"/>
              <a:defRPr/>
            </a:lvl4pPr>
            <a:lvl5pPr marL="2286000" lvl="4" indent="-323850" algn="l">
              <a:lnSpc>
                <a:spcPct val="90000"/>
              </a:lnSpc>
              <a:spcBef>
                <a:spcPts val="500"/>
              </a:spcBef>
              <a:spcAft>
                <a:spcPts val="0"/>
              </a:spcAft>
              <a:buClr>
                <a:schemeClr val="dk1"/>
              </a:buClr>
              <a:buSzPts val="1500"/>
              <a:buChar char="•"/>
              <a:defRPr/>
            </a:lvl5pPr>
            <a:lvl6pPr marL="2743200" lvl="5" indent="-323850" algn="l">
              <a:lnSpc>
                <a:spcPct val="90000"/>
              </a:lnSpc>
              <a:spcBef>
                <a:spcPts val="500"/>
              </a:spcBef>
              <a:spcAft>
                <a:spcPts val="0"/>
              </a:spcAft>
              <a:buClr>
                <a:schemeClr val="dk1"/>
              </a:buClr>
              <a:buSzPts val="1500"/>
              <a:buChar char="•"/>
              <a:defRPr/>
            </a:lvl6pPr>
            <a:lvl7pPr marL="3200400" lvl="6" indent="-323850" algn="l">
              <a:lnSpc>
                <a:spcPct val="90000"/>
              </a:lnSpc>
              <a:spcBef>
                <a:spcPts val="500"/>
              </a:spcBef>
              <a:spcAft>
                <a:spcPts val="0"/>
              </a:spcAft>
              <a:buClr>
                <a:schemeClr val="dk1"/>
              </a:buClr>
              <a:buSzPts val="1500"/>
              <a:buChar char="•"/>
              <a:defRPr/>
            </a:lvl7pPr>
            <a:lvl8pPr marL="3657600" lvl="7" indent="-323850" algn="l">
              <a:lnSpc>
                <a:spcPct val="90000"/>
              </a:lnSpc>
              <a:spcBef>
                <a:spcPts val="500"/>
              </a:spcBef>
              <a:spcAft>
                <a:spcPts val="0"/>
              </a:spcAft>
              <a:buClr>
                <a:schemeClr val="dk1"/>
              </a:buClr>
              <a:buSzPts val="1500"/>
              <a:buChar char="•"/>
              <a:defRPr/>
            </a:lvl8pPr>
            <a:lvl9pPr marL="4114800" lvl="8" indent="-323850" algn="l">
              <a:lnSpc>
                <a:spcPct val="90000"/>
              </a:lnSpc>
              <a:spcBef>
                <a:spcPts val="500"/>
              </a:spcBef>
              <a:spcAft>
                <a:spcPts val="0"/>
              </a:spcAft>
              <a:buClr>
                <a:schemeClr val="dk1"/>
              </a:buClr>
              <a:buSzPts val="1500"/>
              <a:buChar char="•"/>
              <a:defRPr/>
            </a:lvl9pPr>
          </a:lstStyle>
          <a:p>
            <a:endParaRPr/>
          </a:p>
        </p:txBody>
      </p:sp>
      <p:sp>
        <p:nvSpPr>
          <p:cNvPr id="94" name="Google Shape;94;p18"/>
          <p:cNvSpPr>
            <a:spLocks noGrp="1"/>
          </p:cNvSpPr>
          <p:nvPr>
            <p:ph type="pic" idx="3"/>
          </p:nvPr>
        </p:nvSpPr>
        <p:spPr>
          <a:xfrm>
            <a:off x="5108448" y="4579471"/>
            <a:ext cx="1864952" cy="433294"/>
          </a:xfrm>
          <a:prstGeom prst="rect">
            <a:avLst/>
          </a:prstGeom>
          <a:noFill/>
          <a:ln>
            <a:noFill/>
          </a:ln>
        </p:spPr>
      </p:sp>
      <p:sp>
        <p:nvSpPr>
          <p:cNvPr id="95" name="Google Shape;95;p18"/>
          <p:cNvSpPr txBox="1"/>
          <p:nvPr/>
        </p:nvSpPr>
        <p:spPr>
          <a:xfrm>
            <a:off x="381000" y="4693920"/>
            <a:ext cx="3131267" cy="214121"/>
          </a:xfrm>
          <a:prstGeom prst="rect">
            <a:avLst/>
          </a:prstGeom>
          <a:noFill/>
          <a:ln>
            <a:noFill/>
          </a:ln>
        </p:spPr>
        <p:txBody>
          <a:bodyPr spcFirstLastPara="1" wrap="square" lIns="0" tIns="45700" rIns="91425" bIns="45700" anchor="t" anchorCtr="0">
            <a:spAutoFit/>
          </a:bodyPr>
          <a:lstStyle/>
          <a:p>
            <a:pPr marL="0" marR="0" lvl="0" indent="0" algn="l" rtl="0">
              <a:lnSpc>
                <a:spcPct val="100000"/>
              </a:lnSpc>
              <a:spcBef>
                <a:spcPts val="0"/>
              </a:spcBef>
              <a:spcAft>
                <a:spcPts val="0"/>
              </a:spcAft>
              <a:buClr>
                <a:srgbClr val="53575A"/>
              </a:buClr>
              <a:buSzPts val="800"/>
              <a:buFont typeface="Calibri"/>
              <a:buNone/>
            </a:pPr>
            <a:r>
              <a:rPr lang="en" sz="800" b="0" i="0" u="none" strike="noStrike" cap="none">
                <a:solidFill>
                  <a:srgbClr val="53575A"/>
                </a:solidFill>
                <a:latin typeface="Calibri"/>
                <a:ea typeface="Calibri"/>
                <a:cs typeface="Calibri"/>
                <a:sym typeface="Calibri"/>
              </a:rPr>
              <a:t>Advancing Equity. Ending Sexual Violence.®</a:t>
            </a:r>
            <a:endParaRPr sz="800" b="0" i="0" u="none" strike="noStrike" cap="none">
              <a:solidFill>
                <a:srgbClr val="53575A"/>
              </a:solidFill>
              <a:latin typeface="Calibri"/>
              <a:ea typeface="Calibri"/>
              <a:cs typeface="Calibri"/>
              <a:sym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96"/>
        <p:cNvGrpSpPr/>
        <p:nvPr/>
      </p:nvGrpSpPr>
      <p:grpSpPr>
        <a:xfrm>
          <a:off x="0" y="0"/>
          <a:ext cx="0" cy="0"/>
          <a:chOff x="0" y="0"/>
          <a:chExt cx="0" cy="0"/>
        </a:xfrm>
      </p:grpSpPr>
      <p:sp>
        <p:nvSpPr>
          <p:cNvPr id="97" name="Google Shape;97;p19"/>
          <p:cNvSpPr/>
          <p:nvPr/>
        </p:nvSpPr>
        <p:spPr>
          <a:xfrm>
            <a:off x="3202" y="2453877"/>
            <a:ext cx="9140798" cy="2689623"/>
          </a:xfrm>
          <a:prstGeom prst="rect">
            <a:avLst/>
          </a:prstGeom>
          <a:solidFill>
            <a:srgbClr val="DF1683"/>
          </a:solidFill>
          <a:ln>
            <a:noFill/>
          </a:ln>
        </p:spPr>
        <p:txBody>
          <a:bodyPr spcFirstLastPara="1" wrap="square" lIns="76200" tIns="38075" rIns="76200" bIns="38075" anchor="ctr" anchorCtr="0">
            <a:noAutofit/>
          </a:bodyPr>
          <a:lstStyle/>
          <a:p>
            <a:pPr marL="0" marR="0" lvl="0" indent="0" algn="ctr" rtl="0">
              <a:spcBef>
                <a:spcPts val="0"/>
              </a:spcBef>
              <a:spcAft>
                <a:spcPts val="0"/>
              </a:spcAft>
              <a:buNone/>
            </a:pPr>
            <a:endParaRPr sz="1500">
              <a:solidFill>
                <a:srgbClr val="53575A"/>
              </a:solidFill>
              <a:latin typeface="Calibri"/>
              <a:ea typeface="Calibri"/>
              <a:cs typeface="Calibri"/>
              <a:sym typeface="Calibri"/>
            </a:endParaRPr>
          </a:p>
        </p:txBody>
      </p:sp>
      <p:sp>
        <p:nvSpPr>
          <p:cNvPr id="98" name="Google Shape;98;p19"/>
          <p:cNvSpPr txBox="1"/>
          <p:nvPr/>
        </p:nvSpPr>
        <p:spPr>
          <a:xfrm>
            <a:off x="381000" y="4693920"/>
            <a:ext cx="3131267" cy="214121"/>
          </a:xfrm>
          <a:prstGeom prst="rect">
            <a:avLst/>
          </a:prstGeom>
          <a:noFill/>
          <a:ln>
            <a:noFill/>
          </a:ln>
        </p:spPr>
        <p:txBody>
          <a:bodyPr spcFirstLastPara="1" wrap="square" lIns="0" tIns="45700" rIns="91425" bIns="45700" anchor="t" anchorCtr="0">
            <a:spAutoFit/>
          </a:bodyPr>
          <a:lstStyle/>
          <a:p>
            <a:pPr marL="0" marR="0" lvl="0" indent="0" algn="l" rtl="0">
              <a:lnSpc>
                <a:spcPct val="100000"/>
              </a:lnSpc>
              <a:spcBef>
                <a:spcPts val="0"/>
              </a:spcBef>
              <a:spcAft>
                <a:spcPts val="0"/>
              </a:spcAft>
              <a:buClr>
                <a:schemeClr val="lt1"/>
              </a:buClr>
              <a:buSzPts val="800"/>
              <a:buFont typeface="Calibri"/>
              <a:buNone/>
            </a:pPr>
            <a:r>
              <a:rPr lang="en" sz="800" b="0" i="0" u="none" strike="noStrike" cap="none">
                <a:solidFill>
                  <a:schemeClr val="lt1"/>
                </a:solidFill>
                <a:latin typeface="Calibri"/>
                <a:ea typeface="Calibri"/>
                <a:cs typeface="Calibri"/>
                <a:sym typeface="Calibri"/>
              </a:rPr>
              <a:t>Advancing Equity. Ending Sexual Violence.®</a:t>
            </a:r>
            <a:endParaRPr sz="800" b="0" i="0" u="none" strike="noStrike" cap="none">
              <a:solidFill>
                <a:schemeClr val="lt1"/>
              </a:solidFill>
              <a:latin typeface="Calibri"/>
              <a:ea typeface="Calibri"/>
              <a:cs typeface="Calibri"/>
              <a:sym typeface="Calibri"/>
            </a:endParaRPr>
          </a:p>
        </p:txBody>
      </p:sp>
      <p:sp>
        <p:nvSpPr>
          <p:cNvPr id="99" name="Google Shape;99;p19"/>
          <p:cNvSpPr txBox="1">
            <a:spLocks noGrp="1"/>
          </p:cNvSpPr>
          <p:nvPr>
            <p:ph type="title"/>
          </p:nvPr>
        </p:nvSpPr>
        <p:spPr>
          <a:xfrm>
            <a:off x="381000" y="381000"/>
            <a:ext cx="8382000" cy="400076"/>
          </a:xfrm>
          <a:prstGeom prst="rect">
            <a:avLst/>
          </a:prstGeom>
          <a:noFill/>
          <a:ln>
            <a:noFill/>
          </a:ln>
        </p:spPr>
        <p:txBody>
          <a:bodyPr spcFirstLastPara="1" wrap="square" lIns="0" tIns="38075" rIns="76200" bIns="38075" anchor="t" anchorCtr="0">
            <a:spAutoFit/>
          </a:bodyPr>
          <a:lstStyle>
            <a:lvl1pPr lvl="0" algn="l">
              <a:lnSpc>
                <a:spcPct val="90000"/>
              </a:lnSpc>
              <a:spcBef>
                <a:spcPts val="0"/>
              </a:spcBef>
              <a:spcAft>
                <a:spcPts val="0"/>
              </a:spcAft>
              <a:buClr>
                <a:schemeClr val="dk1"/>
              </a:buClr>
              <a:buSzPts val="1500"/>
              <a:buFont typeface="Calibri"/>
              <a:buNone/>
              <a:defRPr sz="2300" b="0" i="0">
                <a:solidFill>
                  <a:srgbClr val="53575A"/>
                </a:solidFill>
                <a:latin typeface="Calibri"/>
                <a:ea typeface="Calibri"/>
                <a:cs typeface="Calibri"/>
                <a:sym typeface="Calibri"/>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
        <p:nvSpPr>
          <p:cNvPr id="100" name="Google Shape;100;p19"/>
          <p:cNvSpPr txBox="1">
            <a:spLocks noGrp="1"/>
          </p:cNvSpPr>
          <p:nvPr>
            <p:ph type="body" idx="1"/>
          </p:nvPr>
        </p:nvSpPr>
        <p:spPr>
          <a:xfrm>
            <a:off x="381000" y="1024247"/>
            <a:ext cx="8382000" cy="3262312"/>
          </a:xfrm>
          <a:prstGeom prst="rect">
            <a:avLst/>
          </a:prstGeom>
          <a:noFill/>
          <a:ln>
            <a:noFill/>
          </a:ln>
        </p:spPr>
        <p:txBody>
          <a:bodyPr spcFirstLastPara="1" wrap="square" lIns="0" tIns="38075" rIns="76200" bIns="38075" anchor="t" anchorCtr="0">
            <a:normAutofit/>
          </a:bodyPr>
          <a:lstStyle>
            <a:lvl1pPr marL="457200" marR="0" lvl="0" indent="-228600" algn="l">
              <a:lnSpc>
                <a:spcPct val="90000"/>
              </a:lnSpc>
              <a:spcBef>
                <a:spcPts val="1000"/>
              </a:spcBef>
              <a:spcAft>
                <a:spcPts val="0"/>
              </a:spcAft>
              <a:buClr>
                <a:schemeClr val="dk1"/>
              </a:buClr>
              <a:buSzPts val="1500"/>
              <a:buFont typeface="Arial"/>
              <a:buNone/>
              <a:defRPr sz="1700">
                <a:solidFill>
                  <a:srgbClr val="53575A"/>
                </a:solidFill>
              </a:defRPr>
            </a:lvl1pPr>
            <a:lvl2pPr marL="914400" lvl="1" indent="-323850" algn="l">
              <a:lnSpc>
                <a:spcPct val="90000"/>
              </a:lnSpc>
              <a:spcBef>
                <a:spcPts val="500"/>
              </a:spcBef>
              <a:spcAft>
                <a:spcPts val="0"/>
              </a:spcAft>
              <a:buClr>
                <a:schemeClr val="dk1"/>
              </a:buClr>
              <a:buSzPts val="1500"/>
              <a:buChar char="•"/>
              <a:defRPr/>
            </a:lvl2pPr>
            <a:lvl3pPr marL="1371600" lvl="2" indent="-323850" algn="l">
              <a:lnSpc>
                <a:spcPct val="90000"/>
              </a:lnSpc>
              <a:spcBef>
                <a:spcPts val="500"/>
              </a:spcBef>
              <a:spcAft>
                <a:spcPts val="0"/>
              </a:spcAft>
              <a:buClr>
                <a:schemeClr val="dk1"/>
              </a:buClr>
              <a:buSzPts val="1500"/>
              <a:buChar char="•"/>
              <a:defRPr/>
            </a:lvl3pPr>
            <a:lvl4pPr marL="1828800" lvl="3" indent="-323850" algn="l">
              <a:lnSpc>
                <a:spcPct val="90000"/>
              </a:lnSpc>
              <a:spcBef>
                <a:spcPts val="500"/>
              </a:spcBef>
              <a:spcAft>
                <a:spcPts val="0"/>
              </a:spcAft>
              <a:buClr>
                <a:schemeClr val="dk1"/>
              </a:buClr>
              <a:buSzPts val="1500"/>
              <a:buChar char="•"/>
              <a:defRPr/>
            </a:lvl4pPr>
            <a:lvl5pPr marL="2286000" lvl="4" indent="-323850" algn="l">
              <a:lnSpc>
                <a:spcPct val="90000"/>
              </a:lnSpc>
              <a:spcBef>
                <a:spcPts val="500"/>
              </a:spcBef>
              <a:spcAft>
                <a:spcPts val="0"/>
              </a:spcAft>
              <a:buClr>
                <a:schemeClr val="dk1"/>
              </a:buClr>
              <a:buSzPts val="1500"/>
              <a:buChar char="•"/>
              <a:defRPr/>
            </a:lvl5pPr>
            <a:lvl6pPr marL="2743200" lvl="5" indent="-323850" algn="l">
              <a:lnSpc>
                <a:spcPct val="90000"/>
              </a:lnSpc>
              <a:spcBef>
                <a:spcPts val="500"/>
              </a:spcBef>
              <a:spcAft>
                <a:spcPts val="0"/>
              </a:spcAft>
              <a:buClr>
                <a:schemeClr val="dk1"/>
              </a:buClr>
              <a:buSzPts val="1500"/>
              <a:buChar char="•"/>
              <a:defRPr/>
            </a:lvl6pPr>
            <a:lvl7pPr marL="3200400" lvl="6" indent="-323850" algn="l">
              <a:lnSpc>
                <a:spcPct val="90000"/>
              </a:lnSpc>
              <a:spcBef>
                <a:spcPts val="500"/>
              </a:spcBef>
              <a:spcAft>
                <a:spcPts val="0"/>
              </a:spcAft>
              <a:buClr>
                <a:schemeClr val="dk1"/>
              </a:buClr>
              <a:buSzPts val="1500"/>
              <a:buChar char="•"/>
              <a:defRPr/>
            </a:lvl7pPr>
            <a:lvl8pPr marL="3657600" lvl="7" indent="-323850" algn="l">
              <a:lnSpc>
                <a:spcPct val="90000"/>
              </a:lnSpc>
              <a:spcBef>
                <a:spcPts val="500"/>
              </a:spcBef>
              <a:spcAft>
                <a:spcPts val="0"/>
              </a:spcAft>
              <a:buClr>
                <a:schemeClr val="dk1"/>
              </a:buClr>
              <a:buSzPts val="1500"/>
              <a:buChar char="•"/>
              <a:defRPr/>
            </a:lvl8pPr>
            <a:lvl9pPr marL="4114800" lvl="8" indent="-323850" algn="l">
              <a:lnSpc>
                <a:spcPct val="90000"/>
              </a:lnSpc>
              <a:spcBef>
                <a:spcPts val="500"/>
              </a:spcBef>
              <a:spcAft>
                <a:spcPts val="0"/>
              </a:spcAft>
              <a:buClr>
                <a:schemeClr val="dk1"/>
              </a:buClr>
              <a:buSzPts val="1500"/>
              <a:buChar char="•"/>
              <a:defRPr/>
            </a:lvl9pPr>
          </a:lstStyle>
          <a:p>
            <a:endParaRPr/>
          </a:p>
        </p:txBody>
      </p:sp>
      <p:pic>
        <p:nvPicPr>
          <p:cNvPr id="101" name="Google Shape;101;p19"/>
          <p:cNvPicPr preferRelativeResize="0"/>
          <p:nvPr/>
        </p:nvPicPr>
        <p:blipFill rotWithShape="1">
          <a:blip r:embed="rId2">
            <a:alphaModFix/>
          </a:blip>
          <a:srcRect/>
          <a:stretch/>
        </p:blipFill>
        <p:spPr>
          <a:xfrm>
            <a:off x="7147560" y="4610100"/>
            <a:ext cx="1619250" cy="38100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ntent">
  <p:cSld name="1_Two Content 2">
    <p:spTree>
      <p:nvGrpSpPr>
        <p:cNvPr id="1" name="Shape 102"/>
        <p:cNvGrpSpPr/>
        <p:nvPr/>
      </p:nvGrpSpPr>
      <p:grpSpPr>
        <a:xfrm>
          <a:off x="0" y="0"/>
          <a:ext cx="0" cy="0"/>
          <a:chOff x="0" y="0"/>
          <a:chExt cx="0" cy="0"/>
        </a:xfrm>
      </p:grpSpPr>
      <p:sp>
        <p:nvSpPr>
          <p:cNvPr id="103" name="Google Shape;103;p20"/>
          <p:cNvSpPr txBox="1">
            <a:spLocks noGrp="1"/>
          </p:cNvSpPr>
          <p:nvPr>
            <p:ph type="title"/>
          </p:nvPr>
        </p:nvSpPr>
        <p:spPr>
          <a:xfrm>
            <a:off x="381000" y="381000"/>
            <a:ext cx="8382000" cy="492409"/>
          </a:xfrm>
          <a:prstGeom prst="rect">
            <a:avLst/>
          </a:prstGeom>
          <a:noFill/>
          <a:ln>
            <a:noFill/>
          </a:ln>
        </p:spPr>
        <p:txBody>
          <a:bodyPr spcFirstLastPara="1" wrap="square" lIns="0" tIns="38075" rIns="0" bIns="38075" anchor="t" anchorCtr="0">
            <a:spAutoFit/>
          </a:bodyPr>
          <a:lstStyle>
            <a:lvl1pPr lvl="0" algn="l">
              <a:lnSpc>
                <a:spcPct val="90000"/>
              </a:lnSpc>
              <a:spcBef>
                <a:spcPts val="0"/>
              </a:spcBef>
              <a:spcAft>
                <a:spcPts val="0"/>
              </a:spcAft>
              <a:buClr>
                <a:schemeClr val="dk1"/>
              </a:buClr>
              <a:buSzPts val="1500"/>
              <a:buFont typeface="Calibri"/>
              <a:buNone/>
              <a:defRPr sz="3000">
                <a:solidFill>
                  <a:srgbClr val="53575A"/>
                </a:solidFill>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
        <p:nvSpPr>
          <p:cNvPr id="104" name="Google Shape;104;p20"/>
          <p:cNvSpPr txBox="1">
            <a:spLocks noGrp="1"/>
          </p:cNvSpPr>
          <p:nvPr>
            <p:ph type="body" idx="1"/>
          </p:nvPr>
        </p:nvSpPr>
        <p:spPr>
          <a:xfrm>
            <a:off x="381000" y="1024247"/>
            <a:ext cx="8382000" cy="3262312"/>
          </a:xfrm>
          <a:prstGeom prst="rect">
            <a:avLst/>
          </a:prstGeom>
          <a:noFill/>
          <a:ln>
            <a:noFill/>
          </a:ln>
        </p:spPr>
        <p:txBody>
          <a:bodyPr spcFirstLastPara="1" wrap="square" lIns="0" tIns="38075" rIns="76200" bIns="38075" anchor="t" anchorCtr="0">
            <a:normAutofit/>
          </a:bodyPr>
          <a:lstStyle>
            <a:lvl1pPr marL="457200" marR="0" lvl="0" indent="-228600" algn="l">
              <a:lnSpc>
                <a:spcPct val="90000"/>
              </a:lnSpc>
              <a:spcBef>
                <a:spcPts val="1000"/>
              </a:spcBef>
              <a:spcAft>
                <a:spcPts val="0"/>
              </a:spcAft>
              <a:buClr>
                <a:schemeClr val="dk1"/>
              </a:buClr>
              <a:buSzPts val="1500"/>
              <a:buFont typeface="Arial"/>
              <a:buNone/>
              <a:defRPr sz="1700">
                <a:solidFill>
                  <a:srgbClr val="53575A"/>
                </a:solidFill>
              </a:defRPr>
            </a:lvl1pPr>
            <a:lvl2pPr marL="914400" lvl="1" indent="-323850" algn="l">
              <a:lnSpc>
                <a:spcPct val="90000"/>
              </a:lnSpc>
              <a:spcBef>
                <a:spcPts val="500"/>
              </a:spcBef>
              <a:spcAft>
                <a:spcPts val="0"/>
              </a:spcAft>
              <a:buClr>
                <a:schemeClr val="dk1"/>
              </a:buClr>
              <a:buSzPts val="1500"/>
              <a:buChar char="•"/>
              <a:defRPr/>
            </a:lvl2pPr>
            <a:lvl3pPr marL="1371600" lvl="2" indent="-323850" algn="l">
              <a:lnSpc>
                <a:spcPct val="90000"/>
              </a:lnSpc>
              <a:spcBef>
                <a:spcPts val="500"/>
              </a:spcBef>
              <a:spcAft>
                <a:spcPts val="0"/>
              </a:spcAft>
              <a:buClr>
                <a:schemeClr val="dk1"/>
              </a:buClr>
              <a:buSzPts val="1500"/>
              <a:buChar char="•"/>
              <a:defRPr/>
            </a:lvl3pPr>
            <a:lvl4pPr marL="1828800" lvl="3" indent="-323850" algn="l">
              <a:lnSpc>
                <a:spcPct val="90000"/>
              </a:lnSpc>
              <a:spcBef>
                <a:spcPts val="500"/>
              </a:spcBef>
              <a:spcAft>
                <a:spcPts val="0"/>
              </a:spcAft>
              <a:buClr>
                <a:schemeClr val="dk1"/>
              </a:buClr>
              <a:buSzPts val="1500"/>
              <a:buChar char="•"/>
              <a:defRPr/>
            </a:lvl4pPr>
            <a:lvl5pPr marL="2286000" lvl="4" indent="-323850" algn="l">
              <a:lnSpc>
                <a:spcPct val="90000"/>
              </a:lnSpc>
              <a:spcBef>
                <a:spcPts val="500"/>
              </a:spcBef>
              <a:spcAft>
                <a:spcPts val="0"/>
              </a:spcAft>
              <a:buClr>
                <a:schemeClr val="dk1"/>
              </a:buClr>
              <a:buSzPts val="1500"/>
              <a:buChar char="•"/>
              <a:defRPr/>
            </a:lvl5pPr>
            <a:lvl6pPr marL="2743200" lvl="5" indent="-323850" algn="l">
              <a:lnSpc>
                <a:spcPct val="90000"/>
              </a:lnSpc>
              <a:spcBef>
                <a:spcPts val="500"/>
              </a:spcBef>
              <a:spcAft>
                <a:spcPts val="0"/>
              </a:spcAft>
              <a:buClr>
                <a:schemeClr val="dk1"/>
              </a:buClr>
              <a:buSzPts val="1500"/>
              <a:buChar char="•"/>
              <a:defRPr/>
            </a:lvl6pPr>
            <a:lvl7pPr marL="3200400" lvl="6" indent="-323850" algn="l">
              <a:lnSpc>
                <a:spcPct val="90000"/>
              </a:lnSpc>
              <a:spcBef>
                <a:spcPts val="500"/>
              </a:spcBef>
              <a:spcAft>
                <a:spcPts val="0"/>
              </a:spcAft>
              <a:buClr>
                <a:schemeClr val="dk1"/>
              </a:buClr>
              <a:buSzPts val="1500"/>
              <a:buChar char="•"/>
              <a:defRPr/>
            </a:lvl7pPr>
            <a:lvl8pPr marL="3657600" lvl="7" indent="-323850" algn="l">
              <a:lnSpc>
                <a:spcPct val="90000"/>
              </a:lnSpc>
              <a:spcBef>
                <a:spcPts val="500"/>
              </a:spcBef>
              <a:spcAft>
                <a:spcPts val="0"/>
              </a:spcAft>
              <a:buClr>
                <a:schemeClr val="dk1"/>
              </a:buClr>
              <a:buSzPts val="1500"/>
              <a:buChar char="•"/>
              <a:defRPr/>
            </a:lvl8pPr>
            <a:lvl9pPr marL="4114800" lvl="8" indent="-323850" algn="l">
              <a:lnSpc>
                <a:spcPct val="90000"/>
              </a:lnSpc>
              <a:spcBef>
                <a:spcPts val="500"/>
              </a:spcBef>
              <a:spcAft>
                <a:spcPts val="0"/>
              </a:spcAft>
              <a:buClr>
                <a:schemeClr val="dk1"/>
              </a:buClr>
              <a:buSzPts val="1500"/>
              <a:buChar char="•"/>
              <a:defRPr/>
            </a:lvl9pPr>
          </a:lstStyle>
          <a:p>
            <a:endParaRPr/>
          </a:p>
        </p:txBody>
      </p:sp>
      <p:sp>
        <p:nvSpPr>
          <p:cNvPr id="105" name="Google Shape;105;p20"/>
          <p:cNvSpPr>
            <a:spLocks noGrp="1"/>
          </p:cNvSpPr>
          <p:nvPr>
            <p:ph type="pic" idx="2"/>
          </p:nvPr>
        </p:nvSpPr>
        <p:spPr>
          <a:xfrm>
            <a:off x="5108448" y="4579471"/>
            <a:ext cx="1864952" cy="433294"/>
          </a:xfrm>
          <a:prstGeom prst="rect">
            <a:avLst/>
          </a:prstGeom>
          <a:noFill/>
          <a:ln>
            <a:noFill/>
          </a:ln>
        </p:spPr>
      </p:sp>
      <p:sp>
        <p:nvSpPr>
          <p:cNvPr id="106" name="Google Shape;106;p20"/>
          <p:cNvSpPr txBox="1"/>
          <p:nvPr/>
        </p:nvSpPr>
        <p:spPr>
          <a:xfrm>
            <a:off x="381000" y="4693920"/>
            <a:ext cx="3131267" cy="214121"/>
          </a:xfrm>
          <a:prstGeom prst="rect">
            <a:avLst/>
          </a:prstGeom>
          <a:noFill/>
          <a:ln>
            <a:noFill/>
          </a:ln>
        </p:spPr>
        <p:txBody>
          <a:bodyPr spcFirstLastPara="1" wrap="square" lIns="0" tIns="45700" rIns="91425" bIns="45700" anchor="t" anchorCtr="0">
            <a:spAutoFit/>
          </a:bodyPr>
          <a:lstStyle/>
          <a:p>
            <a:pPr marL="0" marR="0" lvl="0" indent="0" algn="l" rtl="0">
              <a:lnSpc>
                <a:spcPct val="100000"/>
              </a:lnSpc>
              <a:spcBef>
                <a:spcPts val="0"/>
              </a:spcBef>
              <a:spcAft>
                <a:spcPts val="0"/>
              </a:spcAft>
              <a:buClr>
                <a:srgbClr val="53575A"/>
              </a:buClr>
              <a:buSzPts val="800"/>
              <a:buFont typeface="Calibri"/>
              <a:buNone/>
            </a:pPr>
            <a:r>
              <a:rPr lang="en" sz="800" b="0" i="0" u="none" strike="noStrike" cap="none">
                <a:solidFill>
                  <a:srgbClr val="53575A"/>
                </a:solidFill>
                <a:latin typeface="Calibri"/>
                <a:ea typeface="Calibri"/>
                <a:cs typeface="Calibri"/>
                <a:sym typeface="Calibri"/>
              </a:rPr>
              <a:t>Advancing Equity. Ending Sexual Violence.®</a:t>
            </a:r>
            <a:endParaRPr sz="800" b="0" i="0" u="none" strike="noStrike" cap="none">
              <a:solidFill>
                <a:srgbClr val="53575A"/>
              </a:solidFill>
              <a:latin typeface="Calibri"/>
              <a:ea typeface="Calibri"/>
              <a:cs typeface="Calibri"/>
              <a:sym typeface="Calibri"/>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p:cSld name="1_Title Only 2">
    <p:spTree>
      <p:nvGrpSpPr>
        <p:cNvPr id="1" name="Shape 107"/>
        <p:cNvGrpSpPr/>
        <p:nvPr/>
      </p:nvGrpSpPr>
      <p:grpSpPr>
        <a:xfrm>
          <a:off x="0" y="0"/>
          <a:ext cx="0" cy="0"/>
          <a:chOff x="0" y="0"/>
          <a:chExt cx="0" cy="0"/>
        </a:xfrm>
      </p:grpSpPr>
      <p:sp>
        <p:nvSpPr>
          <p:cNvPr id="108" name="Google Shape;108;p21"/>
          <p:cNvSpPr/>
          <p:nvPr/>
        </p:nvSpPr>
        <p:spPr>
          <a:xfrm>
            <a:off x="3202" y="2453877"/>
            <a:ext cx="9140798" cy="2689623"/>
          </a:xfrm>
          <a:prstGeom prst="rect">
            <a:avLst/>
          </a:prstGeom>
          <a:solidFill>
            <a:srgbClr val="76BC43"/>
          </a:solidFill>
          <a:ln>
            <a:noFill/>
          </a:ln>
        </p:spPr>
        <p:txBody>
          <a:bodyPr spcFirstLastPara="1" wrap="square" lIns="76200" tIns="38075" rIns="76200" bIns="38075" anchor="ctr" anchorCtr="0">
            <a:noAutofit/>
          </a:bodyPr>
          <a:lstStyle/>
          <a:p>
            <a:pPr marL="0" marR="0" lvl="0" indent="0" algn="ctr" rtl="0">
              <a:spcBef>
                <a:spcPts val="0"/>
              </a:spcBef>
              <a:spcAft>
                <a:spcPts val="0"/>
              </a:spcAft>
              <a:buNone/>
            </a:pPr>
            <a:endParaRPr sz="1500">
              <a:solidFill>
                <a:srgbClr val="53575A"/>
              </a:solidFill>
              <a:latin typeface="Calibri"/>
              <a:ea typeface="Calibri"/>
              <a:cs typeface="Calibri"/>
              <a:sym typeface="Calibri"/>
            </a:endParaRPr>
          </a:p>
        </p:txBody>
      </p:sp>
      <p:sp>
        <p:nvSpPr>
          <p:cNvPr id="109" name="Google Shape;109;p21"/>
          <p:cNvSpPr txBox="1"/>
          <p:nvPr/>
        </p:nvSpPr>
        <p:spPr>
          <a:xfrm>
            <a:off x="381000" y="4693920"/>
            <a:ext cx="3131267" cy="214121"/>
          </a:xfrm>
          <a:prstGeom prst="rect">
            <a:avLst/>
          </a:prstGeom>
          <a:noFill/>
          <a:ln>
            <a:noFill/>
          </a:ln>
        </p:spPr>
        <p:txBody>
          <a:bodyPr spcFirstLastPara="1" wrap="square" lIns="0" tIns="45700" rIns="91425" bIns="45700" anchor="t" anchorCtr="0">
            <a:spAutoFit/>
          </a:bodyPr>
          <a:lstStyle/>
          <a:p>
            <a:pPr marL="0" marR="0" lvl="0" indent="0" algn="l" rtl="0">
              <a:lnSpc>
                <a:spcPct val="100000"/>
              </a:lnSpc>
              <a:spcBef>
                <a:spcPts val="0"/>
              </a:spcBef>
              <a:spcAft>
                <a:spcPts val="0"/>
              </a:spcAft>
              <a:buClr>
                <a:schemeClr val="lt1"/>
              </a:buClr>
              <a:buSzPts val="800"/>
              <a:buFont typeface="Calibri"/>
              <a:buNone/>
            </a:pPr>
            <a:r>
              <a:rPr lang="en" sz="800" b="0" i="0" u="none" strike="noStrike" cap="none">
                <a:solidFill>
                  <a:schemeClr val="lt1"/>
                </a:solidFill>
                <a:latin typeface="Calibri"/>
                <a:ea typeface="Calibri"/>
                <a:cs typeface="Calibri"/>
                <a:sym typeface="Calibri"/>
              </a:rPr>
              <a:t>Advancing Equity. Ending Sexual Violence.®</a:t>
            </a:r>
            <a:endParaRPr sz="800" b="0" i="0" u="none" strike="noStrike" cap="none">
              <a:solidFill>
                <a:schemeClr val="lt1"/>
              </a:solidFill>
              <a:latin typeface="Calibri"/>
              <a:ea typeface="Calibri"/>
              <a:cs typeface="Calibri"/>
              <a:sym typeface="Calibri"/>
            </a:endParaRPr>
          </a:p>
        </p:txBody>
      </p:sp>
      <p:sp>
        <p:nvSpPr>
          <p:cNvPr id="110" name="Google Shape;110;p21"/>
          <p:cNvSpPr txBox="1">
            <a:spLocks noGrp="1"/>
          </p:cNvSpPr>
          <p:nvPr>
            <p:ph type="title"/>
          </p:nvPr>
        </p:nvSpPr>
        <p:spPr>
          <a:xfrm>
            <a:off x="381000" y="381000"/>
            <a:ext cx="8382000" cy="400076"/>
          </a:xfrm>
          <a:prstGeom prst="rect">
            <a:avLst/>
          </a:prstGeom>
          <a:noFill/>
          <a:ln>
            <a:noFill/>
          </a:ln>
        </p:spPr>
        <p:txBody>
          <a:bodyPr spcFirstLastPara="1" wrap="square" lIns="0" tIns="38075" rIns="76200" bIns="38075" anchor="t" anchorCtr="0">
            <a:spAutoFit/>
          </a:bodyPr>
          <a:lstStyle>
            <a:lvl1pPr lvl="0" algn="l">
              <a:lnSpc>
                <a:spcPct val="90000"/>
              </a:lnSpc>
              <a:spcBef>
                <a:spcPts val="0"/>
              </a:spcBef>
              <a:spcAft>
                <a:spcPts val="0"/>
              </a:spcAft>
              <a:buClr>
                <a:schemeClr val="dk1"/>
              </a:buClr>
              <a:buSzPts val="1500"/>
              <a:buFont typeface="Calibri"/>
              <a:buNone/>
              <a:defRPr sz="2300" b="0" i="0">
                <a:solidFill>
                  <a:srgbClr val="53575A"/>
                </a:solidFill>
                <a:latin typeface="Calibri"/>
                <a:ea typeface="Calibri"/>
                <a:cs typeface="Calibri"/>
                <a:sym typeface="Calibri"/>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
        <p:nvSpPr>
          <p:cNvPr id="111" name="Google Shape;111;p21"/>
          <p:cNvSpPr txBox="1">
            <a:spLocks noGrp="1"/>
          </p:cNvSpPr>
          <p:nvPr>
            <p:ph type="body" idx="1"/>
          </p:nvPr>
        </p:nvSpPr>
        <p:spPr>
          <a:xfrm>
            <a:off x="381000" y="1024247"/>
            <a:ext cx="8382000" cy="3262312"/>
          </a:xfrm>
          <a:prstGeom prst="rect">
            <a:avLst/>
          </a:prstGeom>
          <a:noFill/>
          <a:ln>
            <a:noFill/>
          </a:ln>
        </p:spPr>
        <p:txBody>
          <a:bodyPr spcFirstLastPara="1" wrap="square" lIns="0" tIns="38075" rIns="76200" bIns="38075" anchor="t" anchorCtr="0">
            <a:normAutofit/>
          </a:bodyPr>
          <a:lstStyle>
            <a:lvl1pPr marL="457200" marR="0" lvl="0" indent="-228600" algn="l">
              <a:lnSpc>
                <a:spcPct val="90000"/>
              </a:lnSpc>
              <a:spcBef>
                <a:spcPts val="1000"/>
              </a:spcBef>
              <a:spcAft>
                <a:spcPts val="0"/>
              </a:spcAft>
              <a:buClr>
                <a:schemeClr val="dk1"/>
              </a:buClr>
              <a:buSzPts val="1500"/>
              <a:buFont typeface="Arial"/>
              <a:buNone/>
              <a:defRPr sz="1700">
                <a:solidFill>
                  <a:srgbClr val="53575A"/>
                </a:solidFill>
              </a:defRPr>
            </a:lvl1pPr>
            <a:lvl2pPr marL="914400" lvl="1" indent="-323850" algn="l">
              <a:lnSpc>
                <a:spcPct val="90000"/>
              </a:lnSpc>
              <a:spcBef>
                <a:spcPts val="500"/>
              </a:spcBef>
              <a:spcAft>
                <a:spcPts val="0"/>
              </a:spcAft>
              <a:buClr>
                <a:schemeClr val="dk1"/>
              </a:buClr>
              <a:buSzPts val="1500"/>
              <a:buChar char="•"/>
              <a:defRPr/>
            </a:lvl2pPr>
            <a:lvl3pPr marL="1371600" lvl="2" indent="-323850" algn="l">
              <a:lnSpc>
                <a:spcPct val="90000"/>
              </a:lnSpc>
              <a:spcBef>
                <a:spcPts val="500"/>
              </a:spcBef>
              <a:spcAft>
                <a:spcPts val="0"/>
              </a:spcAft>
              <a:buClr>
                <a:schemeClr val="dk1"/>
              </a:buClr>
              <a:buSzPts val="1500"/>
              <a:buChar char="•"/>
              <a:defRPr/>
            </a:lvl3pPr>
            <a:lvl4pPr marL="1828800" lvl="3" indent="-323850" algn="l">
              <a:lnSpc>
                <a:spcPct val="90000"/>
              </a:lnSpc>
              <a:spcBef>
                <a:spcPts val="500"/>
              </a:spcBef>
              <a:spcAft>
                <a:spcPts val="0"/>
              </a:spcAft>
              <a:buClr>
                <a:schemeClr val="dk1"/>
              </a:buClr>
              <a:buSzPts val="1500"/>
              <a:buChar char="•"/>
              <a:defRPr/>
            </a:lvl4pPr>
            <a:lvl5pPr marL="2286000" lvl="4" indent="-323850" algn="l">
              <a:lnSpc>
                <a:spcPct val="90000"/>
              </a:lnSpc>
              <a:spcBef>
                <a:spcPts val="500"/>
              </a:spcBef>
              <a:spcAft>
                <a:spcPts val="0"/>
              </a:spcAft>
              <a:buClr>
                <a:schemeClr val="dk1"/>
              </a:buClr>
              <a:buSzPts val="1500"/>
              <a:buChar char="•"/>
              <a:defRPr/>
            </a:lvl5pPr>
            <a:lvl6pPr marL="2743200" lvl="5" indent="-323850" algn="l">
              <a:lnSpc>
                <a:spcPct val="90000"/>
              </a:lnSpc>
              <a:spcBef>
                <a:spcPts val="500"/>
              </a:spcBef>
              <a:spcAft>
                <a:spcPts val="0"/>
              </a:spcAft>
              <a:buClr>
                <a:schemeClr val="dk1"/>
              </a:buClr>
              <a:buSzPts val="1500"/>
              <a:buChar char="•"/>
              <a:defRPr/>
            </a:lvl6pPr>
            <a:lvl7pPr marL="3200400" lvl="6" indent="-323850" algn="l">
              <a:lnSpc>
                <a:spcPct val="90000"/>
              </a:lnSpc>
              <a:spcBef>
                <a:spcPts val="500"/>
              </a:spcBef>
              <a:spcAft>
                <a:spcPts val="0"/>
              </a:spcAft>
              <a:buClr>
                <a:schemeClr val="dk1"/>
              </a:buClr>
              <a:buSzPts val="1500"/>
              <a:buChar char="•"/>
              <a:defRPr/>
            </a:lvl7pPr>
            <a:lvl8pPr marL="3657600" lvl="7" indent="-323850" algn="l">
              <a:lnSpc>
                <a:spcPct val="90000"/>
              </a:lnSpc>
              <a:spcBef>
                <a:spcPts val="500"/>
              </a:spcBef>
              <a:spcAft>
                <a:spcPts val="0"/>
              </a:spcAft>
              <a:buClr>
                <a:schemeClr val="dk1"/>
              </a:buClr>
              <a:buSzPts val="1500"/>
              <a:buChar char="•"/>
              <a:defRPr/>
            </a:lvl8pPr>
            <a:lvl9pPr marL="4114800" lvl="8" indent="-323850" algn="l">
              <a:lnSpc>
                <a:spcPct val="90000"/>
              </a:lnSpc>
              <a:spcBef>
                <a:spcPts val="500"/>
              </a:spcBef>
              <a:spcAft>
                <a:spcPts val="0"/>
              </a:spcAft>
              <a:buClr>
                <a:schemeClr val="dk1"/>
              </a:buClr>
              <a:buSzPts val="1500"/>
              <a:buChar char="•"/>
              <a:defRPr/>
            </a:lvl9pPr>
          </a:lstStyle>
          <a:p>
            <a:endParaRPr/>
          </a:p>
        </p:txBody>
      </p:sp>
      <p:pic>
        <p:nvPicPr>
          <p:cNvPr id="112" name="Google Shape;112;p21"/>
          <p:cNvPicPr preferRelativeResize="0"/>
          <p:nvPr/>
        </p:nvPicPr>
        <p:blipFill rotWithShape="1">
          <a:blip r:embed="rId2">
            <a:alphaModFix/>
          </a:blip>
          <a:srcRect/>
          <a:stretch/>
        </p:blipFill>
        <p:spPr>
          <a:xfrm>
            <a:off x="7147560" y="4610100"/>
            <a:ext cx="1619250" cy="3810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Question">
  <p:cSld name="1_Question">
    <p:spTree>
      <p:nvGrpSpPr>
        <p:cNvPr id="1" name="Shape 113"/>
        <p:cNvGrpSpPr/>
        <p:nvPr/>
      </p:nvGrpSpPr>
      <p:grpSpPr>
        <a:xfrm>
          <a:off x="0" y="0"/>
          <a:ext cx="0" cy="0"/>
          <a:chOff x="0" y="0"/>
          <a:chExt cx="0" cy="0"/>
        </a:xfrm>
      </p:grpSpPr>
      <p:sp>
        <p:nvSpPr>
          <p:cNvPr id="114" name="Google Shape;114;p22"/>
          <p:cNvSpPr/>
          <p:nvPr/>
        </p:nvSpPr>
        <p:spPr>
          <a:xfrm>
            <a:off x="4572000" y="0"/>
            <a:ext cx="4578439" cy="5143500"/>
          </a:xfrm>
          <a:prstGeom prst="rect">
            <a:avLst/>
          </a:prstGeom>
          <a:solidFill>
            <a:srgbClr val="00A6C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Calibri"/>
              <a:buNone/>
            </a:pPr>
            <a:endParaRPr sz="1400" b="0" i="0" u="none" strike="noStrike" cap="none">
              <a:solidFill>
                <a:srgbClr val="00A6CE"/>
              </a:solidFill>
              <a:latin typeface="Calibri"/>
              <a:ea typeface="Calibri"/>
              <a:cs typeface="Calibri"/>
              <a:sym typeface="Calibri"/>
            </a:endParaRPr>
          </a:p>
        </p:txBody>
      </p:sp>
      <p:pic>
        <p:nvPicPr>
          <p:cNvPr id="115" name="Google Shape;115;p22"/>
          <p:cNvPicPr preferRelativeResize="0"/>
          <p:nvPr/>
        </p:nvPicPr>
        <p:blipFill rotWithShape="1">
          <a:blip r:embed="rId2">
            <a:alphaModFix/>
          </a:blip>
          <a:srcRect/>
          <a:stretch/>
        </p:blipFill>
        <p:spPr>
          <a:xfrm>
            <a:off x="482649" y="2069290"/>
            <a:ext cx="3416725" cy="1004918"/>
          </a:xfrm>
          <a:prstGeom prst="rect">
            <a:avLst/>
          </a:prstGeom>
          <a:noFill/>
          <a:ln>
            <a:noFill/>
          </a:ln>
        </p:spPr>
      </p:pic>
      <p:sp>
        <p:nvSpPr>
          <p:cNvPr id="116" name="Google Shape;116;p22"/>
          <p:cNvSpPr txBox="1">
            <a:spLocks noGrp="1"/>
          </p:cNvSpPr>
          <p:nvPr>
            <p:ph type="ctrTitle"/>
          </p:nvPr>
        </p:nvSpPr>
        <p:spPr>
          <a:xfrm>
            <a:off x="4572000" y="1981200"/>
            <a:ext cx="4572000" cy="469326"/>
          </a:xfrm>
          <a:prstGeom prst="rect">
            <a:avLst/>
          </a:prstGeom>
          <a:noFill/>
          <a:ln>
            <a:noFill/>
          </a:ln>
        </p:spPr>
        <p:txBody>
          <a:bodyPr spcFirstLastPara="1" wrap="square" lIns="0" tIns="38075" rIns="76200" bIns="38075" anchor="t" anchorCtr="0">
            <a:spAutoFit/>
          </a:bodyPr>
          <a:lstStyle>
            <a:lvl1pPr lvl="0" algn="ctr">
              <a:lnSpc>
                <a:spcPct val="90000"/>
              </a:lnSpc>
              <a:spcBef>
                <a:spcPts val="0"/>
              </a:spcBef>
              <a:spcAft>
                <a:spcPts val="0"/>
              </a:spcAft>
              <a:buClr>
                <a:schemeClr val="dk1"/>
              </a:buClr>
              <a:buSzPts val="5000"/>
              <a:buFont typeface="Avenir"/>
              <a:buNone/>
              <a:defRPr sz="2800" b="0" i="0">
                <a:solidFill>
                  <a:schemeClr val="lt1"/>
                </a:solidFill>
                <a:latin typeface="Calibri"/>
                <a:ea typeface="Calibri"/>
                <a:cs typeface="Calibri"/>
                <a:sym typeface="Calibri"/>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
        <p:nvSpPr>
          <p:cNvPr id="117" name="Google Shape;117;p22"/>
          <p:cNvSpPr txBox="1">
            <a:spLocks noGrp="1"/>
          </p:cNvSpPr>
          <p:nvPr>
            <p:ph type="subTitle" idx="1"/>
          </p:nvPr>
        </p:nvSpPr>
        <p:spPr>
          <a:xfrm>
            <a:off x="4572000" y="2468880"/>
            <a:ext cx="4572000" cy="653143"/>
          </a:xfrm>
          <a:prstGeom prst="rect">
            <a:avLst/>
          </a:prstGeom>
          <a:noFill/>
          <a:ln>
            <a:noFill/>
          </a:ln>
        </p:spPr>
        <p:txBody>
          <a:bodyPr spcFirstLastPara="1" wrap="square" lIns="0" tIns="0" rIns="0" bIns="38075" anchor="t" anchorCtr="0">
            <a:normAutofit/>
          </a:bodyPr>
          <a:lstStyle>
            <a:lvl1pPr lvl="0" algn="ctr">
              <a:lnSpc>
                <a:spcPct val="90000"/>
              </a:lnSpc>
              <a:spcBef>
                <a:spcPts val="1000"/>
              </a:spcBef>
              <a:spcAft>
                <a:spcPts val="0"/>
              </a:spcAft>
              <a:buClr>
                <a:schemeClr val="dk1"/>
              </a:buClr>
              <a:buSzPts val="2000"/>
              <a:buNone/>
              <a:defRPr sz="1500">
                <a:solidFill>
                  <a:srgbClr val="53575A"/>
                </a:solidFill>
              </a:defRPr>
            </a:lvl1pPr>
            <a:lvl2pPr lvl="1" algn="ctr">
              <a:lnSpc>
                <a:spcPct val="90000"/>
              </a:lnSpc>
              <a:spcBef>
                <a:spcPts val="500"/>
              </a:spcBef>
              <a:spcAft>
                <a:spcPts val="0"/>
              </a:spcAft>
              <a:buClr>
                <a:schemeClr val="dk1"/>
              </a:buClr>
              <a:buSzPts val="1700"/>
              <a:buNone/>
              <a:defRPr sz="2000"/>
            </a:lvl2pPr>
            <a:lvl3pPr lvl="2" algn="ctr">
              <a:lnSpc>
                <a:spcPct val="90000"/>
              </a:lnSpc>
              <a:spcBef>
                <a:spcPts val="500"/>
              </a:spcBef>
              <a:spcAft>
                <a:spcPts val="0"/>
              </a:spcAft>
              <a:buClr>
                <a:schemeClr val="dk1"/>
              </a:buClr>
              <a:buSzPts val="1500"/>
              <a:buNone/>
              <a:defRPr sz="1800"/>
            </a:lvl3pPr>
            <a:lvl4pPr lvl="3" algn="ctr">
              <a:lnSpc>
                <a:spcPct val="90000"/>
              </a:lnSpc>
              <a:spcBef>
                <a:spcPts val="500"/>
              </a:spcBef>
              <a:spcAft>
                <a:spcPts val="0"/>
              </a:spcAft>
              <a:buClr>
                <a:schemeClr val="dk1"/>
              </a:buClr>
              <a:buSzPts val="1300"/>
              <a:buNone/>
              <a:defRPr sz="1600"/>
            </a:lvl4pPr>
            <a:lvl5pPr lvl="4" algn="ctr">
              <a:lnSpc>
                <a:spcPct val="90000"/>
              </a:lnSpc>
              <a:spcBef>
                <a:spcPts val="500"/>
              </a:spcBef>
              <a:spcAft>
                <a:spcPts val="0"/>
              </a:spcAft>
              <a:buClr>
                <a:schemeClr val="dk1"/>
              </a:buClr>
              <a:buSzPts val="1300"/>
              <a:buNone/>
              <a:defRPr sz="1600"/>
            </a:lvl5pPr>
            <a:lvl6pPr lvl="5" algn="ctr">
              <a:lnSpc>
                <a:spcPct val="90000"/>
              </a:lnSpc>
              <a:spcBef>
                <a:spcPts val="500"/>
              </a:spcBef>
              <a:spcAft>
                <a:spcPts val="0"/>
              </a:spcAft>
              <a:buClr>
                <a:schemeClr val="dk1"/>
              </a:buClr>
              <a:buSzPts val="1300"/>
              <a:buNone/>
              <a:defRPr sz="1600"/>
            </a:lvl6pPr>
            <a:lvl7pPr lvl="6" algn="ctr">
              <a:lnSpc>
                <a:spcPct val="90000"/>
              </a:lnSpc>
              <a:spcBef>
                <a:spcPts val="500"/>
              </a:spcBef>
              <a:spcAft>
                <a:spcPts val="0"/>
              </a:spcAft>
              <a:buClr>
                <a:schemeClr val="dk1"/>
              </a:buClr>
              <a:buSzPts val="1300"/>
              <a:buNone/>
              <a:defRPr sz="1600"/>
            </a:lvl7pPr>
            <a:lvl8pPr lvl="7" algn="ctr">
              <a:lnSpc>
                <a:spcPct val="90000"/>
              </a:lnSpc>
              <a:spcBef>
                <a:spcPts val="500"/>
              </a:spcBef>
              <a:spcAft>
                <a:spcPts val="0"/>
              </a:spcAft>
              <a:buClr>
                <a:schemeClr val="dk1"/>
              </a:buClr>
              <a:buSzPts val="1300"/>
              <a:buNone/>
              <a:defRPr sz="1600"/>
            </a:lvl8pPr>
            <a:lvl9pPr lvl="8" algn="ctr">
              <a:lnSpc>
                <a:spcPct val="90000"/>
              </a:lnSpc>
              <a:spcBef>
                <a:spcPts val="500"/>
              </a:spcBef>
              <a:spcAft>
                <a:spcPts val="0"/>
              </a:spcAft>
              <a:buClr>
                <a:schemeClr val="dk1"/>
              </a:buClr>
              <a:buSzPts val="1300"/>
              <a:buNone/>
              <a:defRPr sz="1600"/>
            </a:lvl9pPr>
          </a:lstStyle>
          <a:p>
            <a:endParaRPr/>
          </a:p>
        </p:txBody>
      </p:sp>
      <p:sp>
        <p:nvSpPr>
          <p:cNvPr id="118" name="Google Shape;118;p22"/>
          <p:cNvSpPr txBox="1">
            <a:spLocks noGrp="1"/>
          </p:cNvSpPr>
          <p:nvPr>
            <p:ph type="body" idx="2"/>
          </p:nvPr>
        </p:nvSpPr>
        <p:spPr>
          <a:xfrm>
            <a:off x="4572000" y="381000"/>
            <a:ext cx="4572000" cy="649552"/>
          </a:xfrm>
          <a:prstGeom prst="rect">
            <a:avLst/>
          </a:prstGeom>
          <a:noFill/>
          <a:ln>
            <a:noFill/>
          </a:ln>
        </p:spPr>
        <p:txBody>
          <a:bodyPr spcFirstLastPara="1" wrap="square" lIns="0" tIns="38075" rIns="0" bIns="38075" anchor="t" anchorCtr="0">
            <a:normAutofit/>
          </a:bodyPr>
          <a:lstStyle>
            <a:lvl1pPr marL="457200" lvl="0" indent="-228600" algn="ctr">
              <a:lnSpc>
                <a:spcPct val="90000"/>
              </a:lnSpc>
              <a:spcBef>
                <a:spcPts val="800"/>
              </a:spcBef>
              <a:spcAft>
                <a:spcPts val="0"/>
              </a:spcAft>
              <a:buClr>
                <a:schemeClr val="lt1"/>
              </a:buClr>
              <a:buSzPts val="1500"/>
              <a:buNone/>
              <a:defRPr sz="1500">
                <a:solidFill>
                  <a:schemeClr val="lt1"/>
                </a:solidFill>
              </a:defRPr>
            </a:lvl1pPr>
            <a:lvl2pPr marL="914400" lvl="1" indent="-323850" algn="l">
              <a:lnSpc>
                <a:spcPct val="90000"/>
              </a:lnSpc>
              <a:spcBef>
                <a:spcPts val="400"/>
              </a:spcBef>
              <a:spcAft>
                <a:spcPts val="0"/>
              </a:spcAft>
              <a:buClr>
                <a:schemeClr val="dk1"/>
              </a:buClr>
              <a:buSzPts val="1500"/>
              <a:buChar char="•"/>
              <a:defRPr/>
            </a:lvl2pPr>
            <a:lvl3pPr marL="1371600" lvl="2" indent="-323850" algn="l">
              <a:lnSpc>
                <a:spcPct val="90000"/>
              </a:lnSpc>
              <a:spcBef>
                <a:spcPts val="400"/>
              </a:spcBef>
              <a:spcAft>
                <a:spcPts val="0"/>
              </a:spcAft>
              <a:buClr>
                <a:schemeClr val="dk1"/>
              </a:buClr>
              <a:buSzPts val="1500"/>
              <a:buChar char="•"/>
              <a:defRPr/>
            </a:lvl3pPr>
            <a:lvl4pPr marL="1828800" lvl="3" indent="-323850" algn="l">
              <a:lnSpc>
                <a:spcPct val="90000"/>
              </a:lnSpc>
              <a:spcBef>
                <a:spcPts val="400"/>
              </a:spcBef>
              <a:spcAft>
                <a:spcPts val="0"/>
              </a:spcAft>
              <a:buClr>
                <a:schemeClr val="dk1"/>
              </a:buClr>
              <a:buSzPts val="1500"/>
              <a:buChar char="•"/>
              <a:defRPr/>
            </a:lvl4pPr>
            <a:lvl5pPr marL="2286000" lvl="4" indent="-323850" algn="l">
              <a:lnSpc>
                <a:spcPct val="90000"/>
              </a:lnSpc>
              <a:spcBef>
                <a:spcPts val="400"/>
              </a:spcBef>
              <a:spcAft>
                <a:spcPts val="0"/>
              </a:spcAft>
              <a:buClr>
                <a:schemeClr val="dk1"/>
              </a:buClr>
              <a:buSzPts val="1500"/>
              <a:buChar char="•"/>
              <a:defRPr/>
            </a:lvl5pPr>
            <a:lvl6pPr marL="2743200" lvl="5" indent="-323850" algn="l">
              <a:lnSpc>
                <a:spcPct val="90000"/>
              </a:lnSpc>
              <a:spcBef>
                <a:spcPts val="400"/>
              </a:spcBef>
              <a:spcAft>
                <a:spcPts val="0"/>
              </a:spcAft>
              <a:buClr>
                <a:schemeClr val="dk1"/>
              </a:buClr>
              <a:buSzPts val="1500"/>
              <a:buChar char="•"/>
              <a:defRPr/>
            </a:lvl6pPr>
            <a:lvl7pPr marL="3200400" lvl="6" indent="-323850" algn="l">
              <a:lnSpc>
                <a:spcPct val="90000"/>
              </a:lnSpc>
              <a:spcBef>
                <a:spcPts val="400"/>
              </a:spcBef>
              <a:spcAft>
                <a:spcPts val="0"/>
              </a:spcAft>
              <a:buClr>
                <a:schemeClr val="dk1"/>
              </a:buClr>
              <a:buSzPts val="1500"/>
              <a:buChar char="•"/>
              <a:defRPr/>
            </a:lvl7pPr>
            <a:lvl8pPr marL="3657600" lvl="7" indent="-323850" algn="l">
              <a:lnSpc>
                <a:spcPct val="90000"/>
              </a:lnSpc>
              <a:spcBef>
                <a:spcPts val="400"/>
              </a:spcBef>
              <a:spcAft>
                <a:spcPts val="0"/>
              </a:spcAft>
              <a:buClr>
                <a:schemeClr val="dk1"/>
              </a:buClr>
              <a:buSzPts val="1500"/>
              <a:buChar char="•"/>
              <a:defRPr/>
            </a:lvl8pPr>
            <a:lvl9pPr marL="4114800" lvl="8" indent="-323850" algn="l">
              <a:lnSpc>
                <a:spcPct val="90000"/>
              </a:lnSpc>
              <a:spcBef>
                <a:spcPts val="400"/>
              </a:spcBef>
              <a:spcAft>
                <a:spcPts val="0"/>
              </a:spcAft>
              <a:buClr>
                <a:schemeClr val="dk1"/>
              </a:buClr>
              <a:buSzPts val="1500"/>
              <a:buChar cha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p:cSld name="1_Title Only 3">
    <p:spTree>
      <p:nvGrpSpPr>
        <p:cNvPr id="1" name="Shape 119"/>
        <p:cNvGrpSpPr/>
        <p:nvPr/>
      </p:nvGrpSpPr>
      <p:grpSpPr>
        <a:xfrm>
          <a:off x="0" y="0"/>
          <a:ext cx="0" cy="0"/>
          <a:chOff x="0" y="0"/>
          <a:chExt cx="0" cy="0"/>
        </a:xfrm>
      </p:grpSpPr>
      <p:sp>
        <p:nvSpPr>
          <p:cNvPr id="120" name="Google Shape;120;p23"/>
          <p:cNvSpPr/>
          <p:nvPr/>
        </p:nvSpPr>
        <p:spPr>
          <a:xfrm>
            <a:off x="3202" y="2453877"/>
            <a:ext cx="9140798" cy="2689623"/>
          </a:xfrm>
          <a:prstGeom prst="rect">
            <a:avLst/>
          </a:prstGeom>
          <a:solidFill>
            <a:srgbClr val="FEBF3B"/>
          </a:solidFill>
          <a:ln>
            <a:noFill/>
          </a:ln>
        </p:spPr>
        <p:txBody>
          <a:bodyPr spcFirstLastPara="1" wrap="square" lIns="76200" tIns="38075" rIns="76200" bIns="38075" anchor="ctr" anchorCtr="0">
            <a:noAutofit/>
          </a:bodyPr>
          <a:lstStyle/>
          <a:p>
            <a:pPr marL="0" marR="0" lvl="0" indent="0" algn="ctr" rtl="0">
              <a:spcBef>
                <a:spcPts val="0"/>
              </a:spcBef>
              <a:spcAft>
                <a:spcPts val="0"/>
              </a:spcAft>
              <a:buNone/>
            </a:pPr>
            <a:endParaRPr sz="1500">
              <a:solidFill>
                <a:srgbClr val="53575A"/>
              </a:solidFill>
              <a:latin typeface="Calibri"/>
              <a:ea typeface="Calibri"/>
              <a:cs typeface="Calibri"/>
              <a:sym typeface="Calibri"/>
            </a:endParaRPr>
          </a:p>
        </p:txBody>
      </p:sp>
      <p:sp>
        <p:nvSpPr>
          <p:cNvPr id="121" name="Google Shape;121;p23"/>
          <p:cNvSpPr txBox="1"/>
          <p:nvPr/>
        </p:nvSpPr>
        <p:spPr>
          <a:xfrm>
            <a:off x="381000" y="4693920"/>
            <a:ext cx="3131267" cy="214121"/>
          </a:xfrm>
          <a:prstGeom prst="rect">
            <a:avLst/>
          </a:prstGeom>
          <a:noFill/>
          <a:ln>
            <a:noFill/>
          </a:ln>
        </p:spPr>
        <p:txBody>
          <a:bodyPr spcFirstLastPara="1" wrap="square" lIns="0" tIns="45700" rIns="91425" bIns="45700" anchor="t" anchorCtr="0">
            <a:spAutoFit/>
          </a:bodyPr>
          <a:lstStyle/>
          <a:p>
            <a:pPr marL="0" marR="0" lvl="0" indent="0" algn="l" rtl="0">
              <a:lnSpc>
                <a:spcPct val="100000"/>
              </a:lnSpc>
              <a:spcBef>
                <a:spcPts val="0"/>
              </a:spcBef>
              <a:spcAft>
                <a:spcPts val="0"/>
              </a:spcAft>
              <a:buClr>
                <a:srgbClr val="53575A"/>
              </a:buClr>
              <a:buSzPts val="800"/>
              <a:buFont typeface="Calibri"/>
              <a:buNone/>
            </a:pPr>
            <a:r>
              <a:rPr lang="en" sz="800" b="0" i="0" u="none" strike="noStrike" cap="none">
                <a:solidFill>
                  <a:srgbClr val="53575A"/>
                </a:solidFill>
                <a:latin typeface="Calibri"/>
                <a:ea typeface="Calibri"/>
                <a:cs typeface="Calibri"/>
                <a:sym typeface="Calibri"/>
              </a:rPr>
              <a:t>Advancing Equity. Ending Sexual Violence.®</a:t>
            </a:r>
            <a:endParaRPr sz="800" b="0" i="0" u="none" strike="noStrike" cap="none">
              <a:solidFill>
                <a:srgbClr val="53575A"/>
              </a:solidFill>
              <a:latin typeface="Calibri"/>
              <a:ea typeface="Calibri"/>
              <a:cs typeface="Calibri"/>
              <a:sym typeface="Calibri"/>
            </a:endParaRPr>
          </a:p>
        </p:txBody>
      </p:sp>
      <p:sp>
        <p:nvSpPr>
          <p:cNvPr id="122" name="Google Shape;122;p23"/>
          <p:cNvSpPr txBox="1">
            <a:spLocks noGrp="1"/>
          </p:cNvSpPr>
          <p:nvPr>
            <p:ph type="title"/>
          </p:nvPr>
        </p:nvSpPr>
        <p:spPr>
          <a:xfrm>
            <a:off x="381000" y="381000"/>
            <a:ext cx="8382000" cy="400076"/>
          </a:xfrm>
          <a:prstGeom prst="rect">
            <a:avLst/>
          </a:prstGeom>
          <a:noFill/>
          <a:ln>
            <a:noFill/>
          </a:ln>
        </p:spPr>
        <p:txBody>
          <a:bodyPr spcFirstLastPara="1" wrap="square" lIns="0" tIns="38075" rIns="76200" bIns="38075" anchor="t" anchorCtr="0">
            <a:spAutoFit/>
          </a:bodyPr>
          <a:lstStyle>
            <a:lvl1pPr lvl="0" algn="l">
              <a:lnSpc>
                <a:spcPct val="90000"/>
              </a:lnSpc>
              <a:spcBef>
                <a:spcPts val="0"/>
              </a:spcBef>
              <a:spcAft>
                <a:spcPts val="0"/>
              </a:spcAft>
              <a:buClr>
                <a:schemeClr val="dk1"/>
              </a:buClr>
              <a:buSzPts val="1500"/>
              <a:buFont typeface="Calibri"/>
              <a:buNone/>
              <a:defRPr sz="2300" b="0" i="0">
                <a:solidFill>
                  <a:srgbClr val="53575A"/>
                </a:solidFill>
                <a:latin typeface="Calibri"/>
                <a:ea typeface="Calibri"/>
                <a:cs typeface="Calibri"/>
                <a:sym typeface="Calibri"/>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
        <p:nvSpPr>
          <p:cNvPr id="123" name="Google Shape;123;p23"/>
          <p:cNvSpPr txBox="1">
            <a:spLocks noGrp="1"/>
          </p:cNvSpPr>
          <p:nvPr>
            <p:ph type="body" idx="1"/>
          </p:nvPr>
        </p:nvSpPr>
        <p:spPr>
          <a:xfrm>
            <a:off x="381000" y="1024247"/>
            <a:ext cx="8382000" cy="3262312"/>
          </a:xfrm>
          <a:prstGeom prst="rect">
            <a:avLst/>
          </a:prstGeom>
          <a:noFill/>
          <a:ln>
            <a:noFill/>
          </a:ln>
        </p:spPr>
        <p:txBody>
          <a:bodyPr spcFirstLastPara="1" wrap="square" lIns="0" tIns="38075" rIns="76200" bIns="38075" anchor="t" anchorCtr="0">
            <a:normAutofit/>
          </a:bodyPr>
          <a:lstStyle>
            <a:lvl1pPr marL="457200" marR="0" lvl="0" indent="-228600" algn="l">
              <a:lnSpc>
                <a:spcPct val="90000"/>
              </a:lnSpc>
              <a:spcBef>
                <a:spcPts val="1000"/>
              </a:spcBef>
              <a:spcAft>
                <a:spcPts val="0"/>
              </a:spcAft>
              <a:buClr>
                <a:schemeClr val="dk1"/>
              </a:buClr>
              <a:buSzPts val="1500"/>
              <a:buFont typeface="Arial"/>
              <a:buNone/>
              <a:defRPr sz="1700">
                <a:solidFill>
                  <a:srgbClr val="53575A"/>
                </a:solidFill>
              </a:defRPr>
            </a:lvl1pPr>
            <a:lvl2pPr marL="914400" lvl="1" indent="-323850" algn="l">
              <a:lnSpc>
                <a:spcPct val="90000"/>
              </a:lnSpc>
              <a:spcBef>
                <a:spcPts val="500"/>
              </a:spcBef>
              <a:spcAft>
                <a:spcPts val="0"/>
              </a:spcAft>
              <a:buClr>
                <a:schemeClr val="dk1"/>
              </a:buClr>
              <a:buSzPts val="1500"/>
              <a:buChar char="•"/>
              <a:defRPr/>
            </a:lvl2pPr>
            <a:lvl3pPr marL="1371600" lvl="2" indent="-323850" algn="l">
              <a:lnSpc>
                <a:spcPct val="90000"/>
              </a:lnSpc>
              <a:spcBef>
                <a:spcPts val="500"/>
              </a:spcBef>
              <a:spcAft>
                <a:spcPts val="0"/>
              </a:spcAft>
              <a:buClr>
                <a:schemeClr val="dk1"/>
              </a:buClr>
              <a:buSzPts val="1500"/>
              <a:buChar char="•"/>
              <a:defRPr/>
            </a:lvl3pPr>
            <a:lvl4pPr marL="1828800" lvl="3" indent="-323850" algn="l">
              <a:lnSpc>
                <a:spcPct val="90000"/>
              </a:lnSpc>
              <a:spcBef>
                <a:spcPts val="500"/>
              </a:spcBef>
              <a:spcAft>
                <a:spcPts val="0"/>
              </a:spcAft>
              <a:buClr>
                <a:schemeClr val="dk1"/>
              </a:buClr>
              <a:buSzPts val="1500"/>
              <a:buChar char="•"/>
              <a:defRPr/>
            </a:lvl4pPr>
            <a:lvl5pPr marL="2286000" lvl="4" indent="-323850" algn="l">
              <a:lnSpc>
                <a:spcPct val="90000"/>
              </a:lnSpc>
              <a:spcBef>
                <a:spcPts val="500"/>
              </a:spcBef>
              <a:spcAft>
                <a:spcPts val="0"/>
              </a:spcAft>
              <a:buClr>
                <a:schemeClr val="dk1"/>
              </a:buClr>
              <a:buSzPts val="1500"/>
              <a:buChar char="•"/>
              <a:defRPr/>
            </a:lvl5pPr>
            <a:lvl6pPr marL="2743200" lvl="5" indent="-323850" algn="l">
              <a:lnSpc>
                <a:spcPct val="90000"/>
              </a:lnSpc>
              <a:spcBef>
                <a:spcPts val="500"/>
              </a:spcBef>
              <a:spcAft>
                <a:spcPts val="0"/>
              </a:spcAft>
              <a:buClr>
                <a:schemeClr val="dk1"/>
              </a:buClr>
              <a:buSzPts val="1500"/>
              <a:buChar char="•"/>
              <a:defRPr/>
            </a:lvl6pPr>
            <a:lvl7pPr marL="3200400" lvl="6" indent="-323850" algn="l">
              <a:lnSpc>
                <a:spcPct val="90000"/>
              </a:lnSpc>
              <a:spcBef>
                <a:spcPts val="500"/>
              </a:spcBef>
              <a:spcAft>
                <a:spcPts val="0"/>
              </a:spcAft>
              <a:buClr>
                <a:schemeClr val="dk1"/>
              </a:buClr>
              <a:buSzPts val="1500"/>
              <a:buChar char="•"/>
              <a:defRPr/>
            </a:lvl7pPr>
            <a:lvl8pPr marL="3657600" lvl="7" indent="-323850" algn="l">
              <a:lnSpc>
                <a:spcPct val="90000"/>
              </a:lnSpc>
              <a:spcBef>
                <a:spcPts val="500"/>
              </a:spcBef>
              <a:spcAft>
                <a:spcPts val="0"/>
              </a:spcAft>
              <a:buClr>
                <a:schemeClr val="dk1"/>
              </a:buClr>
              <a:buSzPts val="1500"/>
              <a:buChar char="•"/>
              <a:defRPr/>
            </a:lvl8pPr>
            <a:lvl9pPr marL="4114800" lvl="8" indent="-323850" algn="l">
              <a:lnSpc>
                <a:spcPct val="90000"/>
              </a:lnSpc>
              <a:spcBef>
                <a:spcPts val="500"/>
              </a:spcBef>
              <a:spcAft>
                <a:spcPts val="0"/>
              </a:spcAft>
              <a:buClr>
                <a:schemeClr val="dk1"/>
              </a:buClr>
              <a:buSzPts val="1500"/>
              <a:buChar char="•"/>
              <a:defRPr/>
            </a:lvl9pPr>
          </a:lstStyle>
          <a:p>
            <a:endParaRPr/>
          </a:p>
        </p:txBody>
      </p:sp>
      <p:pic>
        <p:nvPicPr>
          <p:cNvPr id="124" name="Google Shape;124;p23"/>
          <p:cNvPicPr preferRelativeResize="0"/>
          <p:nvPr/>
        </p:nvPicPr>
        <p:blipFill rotWithShape="1">
          <a:blip r:embed="rId2">
            <a:alphaModFix/>
          </a:blip>
          <a:srcRect/>
          <a:stretch/>
        </p:blipFill>
        <p:spPr>
          <a:xfrm>
            <a:off x="7147560" y="4610100"/>
            <a:ext cx="1619250" cy="38100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Question">
  <p:cSld name="1_Question 2">
    <p:spTree>
      <p:nvGrpSpPr>
        <p:cNvPr id="1" name="Shape 125"/>
        <p:cNvGrpSpPr/>
        <p:nvPr/>
      </p:nvGrpSpPr>
      <p:grpSpPr>
        <a:xfrm>
          <a:off x="0" y="0"/>
          <a:ext cx="0" cy="0"/>
          <a:chOff x="0" y="0"/>
          <a:chExt cx="0" cy="0"/>
        </a:xfrm>
      </p:grpSpPr>
      <p:sp>
        <p:nvSpPr>
          <p:cNvPr id="126" name="Google Shape;126;p24"/>
          <p:cNvSpPr/>
          <p:nvPr/>
        </p:nvSpPr>
        <p:spPr>
          <a:xfrm>
            <a:off x="-1" y="0"/>
            <a:ext cx="4578439" cy="5143500"/>
          </a:xfrm>
          <a:prstGeom prst="rect">
            <a:avLst/>
          </a:prstGeom>
          <a:solidFill>
            <a:srgbClr val="00A6C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Calibri"/>
              <a:buNone/>
            </a:pPr>
            <a:endParaRPr sz="1400" b="0" i="0" u="none" strike="noStrike" cap="none">
              <a:solidFill>
                <a:srgbClr val="00A6CE"/>
              </a:solidFill>
              <a:latin typeface="Calibri"/>
              <a:ea typeface="Calibri"/>
              <a:cs typeface="Calibri"/>
              <a:sym typeface="Calibri"/>
            </a:endParaRPr>
          </a:p>
        </p:txBody>
      </p:sp>
      <p:sp>
        <p:nvSpPr>
          <p:cNvPr id="127" name="Google Shape;127;p24"/>
          <p:cNvSpPr>
            <a:spLocks noGrp="1"/>
          </p:cNvSpPr>
          <p:nvPr>
            <p:ph type="pic" idx="2"/>
          </p:nvPr>
        </p:nvSpPr>
        <p:spPr>
          <a:xfrm>
            <a:off x="5108448" y="4579471"/>
            <a:ext cx="1864952" cy="433294"/>
          </a:xfrm>
          <a:prstGeom prst="rect">
            <a:avLst/>
          </a:prstGeom>
          <a:noFill/>
          <a:ln>
            <a:noFill/>
          </a:ln>
        </p:spPr>
      </p:sp>
      <p:sp>
        <p:nvSpPr>
          <p:cNvPr id="128" name="Google Shape;128;p24"/>
          <p:cNvSpPr txBox="1">
            <a:spLocks noGrp="1"/>
          </p:cNvSpPr>
          <p:nvPr>
            <p:ph type="body" idx="1"/>
          </p:nvPr>
        </p:nvSpPr>
        <p:spPr>
          <a:xfrm>
            <a:off x="4930335" y="315830"/>
            <a:ext cx="3832665" cy="978724"/>
          </a:xfrm>
          <a:prstGeom prst="rect">
            <a:avLst/>
          </a:prstGeom>
          <a:noFill/>
          <a:ln>
            <a:noFill/>
          </a:ln>
        </p:spPr>
        <p:txBody>
          <a:bodyPr spcFirstLastPara="1" wrap="square" lIns="0" tIns="38075" rIns="76200" bIns="38075" anchor="t" anchorCtr="0">
            <a:normAutofit/>
          </a:bodyPr>
          <a:lstStyle>
            <a:lvl1pPr marL="457200" lvl="0" indent="-228600" algn="l">
              <a:lnSpc>
                <a:spcPct val="90000"/>
              </a:lnSpc>
              <a:spcBef>
                <a:spcPts val="800"/>
              </a:spcBef>
              <a:spcAft>
                <a:spcPts val="0"/>
              </a:spcAft>
              <a:buClr>
                <a:srgbClr val="00A6CE"/>
              </a:buClr>
              <a:buSzPts val="2100"/>
              <a:buNone/>
              <a:defRPr>
                <a:solidFill>
                  <a:srgbClr val="00A6CE"/>
                </a:solidFill>
              </a:defRPr>
            </a:lvl1pPr>
            <a:lvl2pPr marL="914400" lvl="1" indent="-228600" algn="l">
              <a:lnSpc>
                <a:spcPct val="90000"/>
              </a:lnSpc>
              <a:spcBef>
                <a:spcPts val="400"/>
              </a:spcBef>
              <a:spcAft>
                <a:spcPts val="0"/>
              </a:spcAft>
              <a:buClr>
                <a:srgbClr val="00A6CE"/>
              </a:buClr>
              <a:buSzPts val="1800"/>
              <a:buNone/>
              <a:defRPr>
                <a:solidFill>
                  <a:srgbClr val="00A6CE"/>
                </a:solidFill>
              </a:defRPr>
            </a:lvl2pPr>
            <a:lvl3pPr marL="1371600" lvl="2" indent="-228600" algn="l">
              <a:lnSpc>
                <a:spcPct val="90000"/>
              </a:lnSpc>
              <a:spcBef>
                <a:spcPts val="400"/>
              </a:spcBef>
              <a:spcAft>
                <a:spcPts val="0"/>
              </a:spcAft>
              <a:buClr>
                <a:srgbClr val="00A6CE"/>
              </a:buClr>
              <a:buSzPts val="1500"/>
              <a:buNone/>
              <a:defRPr>
                <a:solidFill>
                  <a:srgbClr val="00A6CE"/>
                </a:solidFill>
              </a:defRPr>
            </a:lvl3pPr>
            <a:lvl4pPr marL="1828800" lvl="3" indent="-228600" algn="l">
              <a:lnSpc>
                <a:spcPct val="90000"/>
              </a:lnSpc>
              <a:spcBef>
                <a:spcPts val="400"/>
              </a:spcBef>
              <a:spcAft>
                <a:spcPts val="0"/>
              </a:spcAft>
              <a:buClr>
                <a:srgbClr val="00A6CE"/>
              </a:buClr>
              <a:buSzPts val="1400"/>
              <a:buNone/>
              <a:defRPr>
                <a:solidFill>
                  <a:srgbClr val="00A6CE"/>
                </a:solidFill>
              </a:defRPr>
            </a:lvl4pPr>
            <a:lvl5pPr marL="2286000" lvl="4" indent="-228600" algn="l">
              <a:lnSpc>
                <a:spcPct val="90000"/>
              </a:lnSpc>
              <a:spcBef>
                <a:spcPts val="400"/>
              </a:spcBef>
              <a:spcAft>
                <a:spcPts val="0"/>
              </a:spcAft>
              <a:buClr>
                <a:srgbClr val="00A6CE"/>
              </a:buClr>
              <a:buSzPts val="1400"/>
              <a:buNone/>
              <a:defRPr>
                <a:solidFill>
                  <a:srgbClr val="00A6CE"/>
                </a:solidFill>
              </a:defRPr>
            </a:lvl5pPr>
            <a:lvl6pPr marL="2743200" lvl="5" indent="-323850" algn="l">
              <a:lnSpc>
                <a:spcPct val="90000"/>
              </a:lnSpc>
              <a:spcBef>
                <a:spcPts val="400"/>
              </a:spcBef>
              <a:spcAft>
                <a:spcPts val="0"/>
              </a:spcAft>
              <a:buClr>
                <a:schemeClr val="dk1"/>
              </a:buClr>
              <a:buSzPts val="1500"/>
              <a:buChar char="•"/>
              <a:defRPr/>
            </a:lvl6pPr>
            <a:lvl7pPr marL="3200400" lvl="6" indent="-323850" algn="l">
              <a:lnSpc>
                <a:spcPct val="90000"/>
              </a:lnSpc>
              <a:spcBef>
                <a:spcPts val="400"/>
              </a:spcBef>
              <a:spcAft>
                <a:spcPts val="0"/>
              </a:spcAft>
              <a:buClr>
                <a:schemeClr val="dk1"/>
              </a:buClr>
              <a:buSzPts val="1500"/>
              <a:buChar char="•"/>
              <a:defRPr/>
            </a:lvl7pPr>
            <a:lvl8pPr marL="3657600" lvl="7" indent="-323850" algn="l">
              <a:lnSpc>
                <a:spcPct val="90000"/>
              </a:lnSpc>
              <a:spcBef>
                <a:spcPts val="400"/>
              </a:spcBef>
              <a:spcAft>
                <a:spcPts val="0"/>
              </a:spcAft>
              <a:buClr>
                <a:schemeClr val="dk1"/>
              </a:buClr>
              <a:buSzPts val="1500"/>
              <a:buChar char="•"/>
              <a:defRPr/>
            </a:lvl8pPr>
            <a:lvl9pPr marL="4114800" lvl="8" indent="-323850" algn="l">
              <a:lnSpc>
                <a:spcPct val="90000"/>
              </a:lnSpc>
              <a:spcBef>
                <a:spcPts val="400"/>
              </a:spcBef>
              <a:spcAft>
                <a:spcPts val="0"/>
              </a:spcAft>
              <a:buClr>
                <a:schemeClr val="dk1"/>
              </a:buClr>
              <a:buSzPts val="1500"/>
              <a:buChar char="•"/>
              <a:defRPr/>
            </a:lvl9pPr>
          </a:lstStyle>
          <a:p>
            <a:endParaRPr/>
          </a:p>
        </p:txBody>
      </p:sp>
      <p:sp>
        <p:nvSpPr>
          <p:cNvPr id="129" name="Google Shape;129;p24"/>
          <p:cNvSpPr>
            <a:spLocks noGrp="1"/>
          </p:cNvSpPr>
          <p:nvPr>
            <p:ph type="pic" idx="3"/>
          </p:nvPr>
        </p:nvSpPr>
        <p:spPr>
          <a:xfrm>
            <a:off x="4953001" y="1405849"/>
            <a:ext cx="2666999" cy="2444498"/>
          </a:xfrm>
          <a:prstGeom prst="rect">
            <a:avLst/>
          </a:prstGeom>
          <a:solidFill>
            <a:srgbClr val="53575A"/>
          </a:solidFill>
          <a:ln>
            <a:noFill/>
          </a:ln>
        </p:spPr>
      </p:sp>
      <p:sp>
        <p:nvSpPr>
          <p:cNvPr id="130" name="Google Shape;130;p24"/>
          <p:cNvSpPr txBox="1"/>
          <p:nvPr/>
        </p:nvSpPr>
        <p:spPr>
          <a:xfrm>
            <a:off x="381000" y="4693920"/>
            <a:ext cx="3131267" cy="214121"/>
          </a:xfrm>
          <a:prstGeom prst="rect">
            <a:avLst/>
          </a:prstGeom>
          <a:noFill/>
          <a:ln>
            <a:noFill/>
          </a:ln>
        </p:spPr>
        <p:txBody>
          <a:bodyPr spcFirstLastPara="1" wrap="square" lIns="0" tIns="45700" rIns="91425" bIns="45700" anchor="t" anchorCtr="0">
            <a:spAutoFit/>
          </a:bodyPr>
          <a:lstStyle/>
          <a:p>
            <a:pPr marL="0" marR="0" lvl="0" indent="0" algn="l" rtl="0">
              <a:lnSpc>
                <a:spcPct val="100000"/>
              </a:lnSpc>
              <a:spcBef>
                <a:spcPts val="0"/>
              </a:spcBef>
              <a:spcAft>
                <a:spcPts val="0"/>
              </a:spcAft>
              <a:buClr>
                <a:schemeClr val="lt1"/>
              </a:buClr>
              <a:buSzPts val="800"/>
              <a:buFont typeface="Calibri"/>
              <a:buNone/>
            </a:pPr>
            <a:r>
              <a:rPr lang="en" sz="800" b="0" i="0" u="none" strike="noStrike" cap="none">
                <a:solidFill>
                  <a:schemeClr val="lt1"/>
                </a:solidFill>
                <a:latin typeface="Calibri"/>
                <a:ea typeface="Calibri"/>
                <a:cs typeface="Calibri"/>
                <a:sym typeface="Calibri"/>
              </a:rPr>
              <a:t>Advancing Equity. Ending Sexual Violence.®</a:t>
            </a:r>
            <a:endParaRPr sz="800" b="0" i="0" u="none" strike="noStrike" cap="none">
              <a:solidFill>
                <a:schemeClr val="lt1"/>
              </a:solidFill>
              <a:latin typeface="Calibri"/>
              <a:ea typeface="Calibri"/>
              <a:cs typeface="Calibri"/>
              <a:sym typeface="Calibri"/>
            </a:endParaRPr>
          </a:p>
        </p:txBody>
      </p:sp>
      <p:sp>
        <p:nvSpPr>
          <p:cNvPr id="131" name="Google Shape;131;p24"/>
          <p:cNvSpPr txBox="1">
            <a:spLocks noGrp="1"/>
          </p:cNvSpPr>
          <p:nvPr>
            <p:ph type="body" idx="4"/>
          </p:nvPr>
        </p:nvSpPr>
        <p:spPr>
          <a:xfrm>
            <a:off x="381000" y="315830"/>
            <a:ext cx="4191000" cy="4150893"/>
          </a:xfrm>
          <a:prstGeom prst="rect">
            <a:avLst/>
          </a:prstGeom>
          <a:noFill/>
          <a:ln>
            <a:noFill/>
          </a:ln>
        </p:spPr>
        <p:txBody>
          <a:bodyPr spcFirstLastPara="1" wrap="square" lIns="76200" tIns="38075" rIns="0" bIns="38075" anchor="ctr" anchorCtr="0">
            <a:noAutofit/>
          </a:bodyPr>
          <a:lstStyle>
            <a:lvl1pPr marL="457200" lvl="0" indent="-228600" algn="l">
              <a:lnSpc>
                <a:spcPct val="90000"/>
              </a:lnSpc>
              <a:spcBef>
                <a:spcPts val="800"/>
              </a:spcBef>
              <a:spcAft>
                <a:spcPts val="0"/>
              </a:spcAft>
              <a:buClr>
                <a:srgbClr val="53575A"/>
              </a:buClr>
              <a:buSzPts val="2500"/>
              <a:buNone/>
              <a:defRPr sz="2500">
                <a:solidFill>
                  <a:srgbClr val="53575A"/>
                </a:solidFill>
              </a:defRPr>
            </a:lvl1pPr>
            <a:lvl2pPr marL="914400" lvl="1" indent="-228600" algn="r">
              <a:lnSpc>
                <a:spcPct val="90000"/>
              </a:lnSpc>
              <a:spcBef>
                <a:spcPts val="400"/>
              </a:spcBef>
              <a:spcAft>
                <a:spcPts val="0"/>
              </a:spcAft>
              <a:buClr>
                <a:srgbClr val="00A6CE"/>
              </a:buClr>
              <a:buSzPts val="2300"/>
              <a:buNone/>
              <a:defRPr sz="2300">
                <a:solidFill>
                  <a:srgbClr val="00A6CE"/>
                </a:solidFill>
              </a:defRPr>
            </a:lvl2pPr>
            <a:lvl3pPr marL="1371600" lvl="2" indent="-228600" algn="r">
              <a:lnSpc>
                <a:spcPct val="90000"/>
              </a:lnSpc>
              <a:spcBef>
                <a:spcPts val="400"/>
              </a:spcBef>
              <a:spcAft>
                <a:spcPts val="0"/>
              </a:spcAft>
              <a:buClr>
                <a:srgbClr val="00A6CE"/>
              </a:buClr>
              <a:buSzPts val="2300"/>
              <a:buNone/>
              <a:defRPr sz="2300">
                <a:solidFill>
                  <a:srgbClr val="00A6CE"/>
                </a:solidFill>
              </a:defRPr>
            </a:lvl3pPr>
            <a:lvl4pPr marL="1828800" lvl="3" indent="-228600" algn="r">
              <a:lnSpc>
                <a:spcPct val="90000"/>
              </a:lnSpc>
              <a:spcBef>
                <a:spcPts val="400"/>
              </a:spcBef>
              <a:spcAft>
                <a:spcPts val="0"/>
              </a:spcAft>
              <a:buClr>
                <a:srgbClr val="00A6CE"/>
              </a:buClr>
              <a:buSzPts val="2300"/>
              <a:buNone/>
              <a:defRPr sz="2300">
                <a:solidFill>
                  <a:srgbClr val="00A6CE"/>
                </a:solidFill>
              </a:defRPr>
            </a:lvl4pPr>
            <a:lvl5pPr marL="2286000" lvl="4" indent="-228600" algn="r">
              <a:lnSpc>
                <a:spcPct val="90000"/>
              </a:lnSpc>
              <a:spcBef>
                <a:spcPts val="400"/>
              </a:spcBef>
              <a:spcAft>
                <a:spcPts val="0"/>
              </a:spcAft>
              <a:buClr>
                <a:srgbClr val="00A6CE"/>
              </a:buClr>
              <a:buSzPts val="2300"/>
              <a:buNone/>
              <a:defRPr sz="2300">
                <a:solidFill>
                  <a:srgbClr val="00A6CE"/>
                </a:solidFill>
              </a:defRPr>
            </a:lvl5pPr>
            <a:lvl6pPr marL="2743200" lvl="5" indent="-323850" algn="l">
              <a:lnSpc>
                <a:spcPct val="90000"/>
              </a:lnSpc>
              <a:spcBef>
                <a:spcPts val="400"/>
              </a:spcBef>
              <a:spcAft>
                <a:spcPts val="0"/>
              </a:spcAft>
              <a:buClr>
                <a:schemeClr val="dk1"/>
              </a:buClr>
              <a:buSzPts val="1500"/>
              <a:buChar char="•"/>
              <a:defRPr/>
            </a:lvl6pPr>
            <a:lvl7pPr marL="3200400" lvl="6" indent="-323850" algn="l">
              <a:lnSpc>
                <a:spcPct val="90000"/>
              </a:lnSpc>
              <a:spcBef>
                <a:spcPts val="400"/>
              </a:spcBef>
              <a:spcAft>
                <a:spcPts val="0"/>
              </a:spcAft>
              <a:buClr>
                <a:schemeClr val="dk1"/>
              </a:buClr>
              <a:buSzPts val="1500"/>
              <a:buChar char="•"/>
              <a:defRPr/>
            </a:lvl7pPr>
            <a:lvl8pPr marL="3657600" lvl="7" indent="-323850" algn="l">
              <a:lnSpc>
                <a:spcPct val="90000"/>
              </a:lnSpc>
              <a:spcBef>
                <a:spcPts val="400"/>
              </a:spcBef>
              <a:spcAft>
                <a:spcPts val="0"/>
              </a:spcAft>
              <a:buClr>
                <a:schemeClr val="dk1"/>
              </a:buClr>
              <a:buSzPts val="1500"/>
              <a:buChar char="•"/>
              <a:defRPr/>
            </a:lvl8pPr>
            <a:lvl9pPr marL="4114800" lvl="8" indent="-323850" algn="l">
              <a:lnSpc>
                <a:spcPct val="90000"/>
              </a:lnSpc>
              <a:spcBef>
                <a:spcPts val="400"/>
              </a:spcBef>
              <a:spcAft>
                <a:spcPts val="0"/>
              </a:spcAft>
              <a:buClr>
                <a:schemeClr val="dk1"/>
              </a:buClr>
              <a:buSzPts val="1500"/>
              <a:buChar char="•"/>
              <a:defRPr/>
            </a:lvl9pPr>
          </a:lstStyle>
          <a:p>
            <a:endParaRPr/>
          </a:p>
        </p:txBody>
      </p:sp>
      <p:pic>
        <p:nvPicPr>
          <p:cNvPr id="132" name="Google Shape;132;p24"/>
          <p:cNvPicPr preferRelativeResize="0"/>
          <p:nvPr/>
        </p:nvPicPr>
        <p:blipFill rotWithShape="1">
          <a:blip r:embed="rId2">
            <a:alphaModFix/>
          </a:blip>
          <a:srcRect/>
          <a:stretch/>
        </p:blipFill>
        <p:spPr>
          <a:xfrm>
            <a:off x="7147560" y="4610100"/>
            <a:ext cx="1619248" cy="380999"/>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Question">
  <p:cSld name="1_Question 3">
    <p:spTree>
      <p:nvGrpSpPr>
        <p:cNvPr id="1" name="Shape 133"/>
        <p:cNvGrpSpPr/>
        <p:nvPr/>
      </p:nvGrpSpPr>
      <p:grpSpPr>
        <a:xfrm>
          <a:off x="0" y="0"/>
          <a:ext cx="0" cy="0"/>
          <a:chOff x="0" y="0"/>
          <a:chExt cx="0" cy="0"/>
        </a:xfrm>
      </p:grpSpPr>
      <p:pic>
        <p:nvPicPr>
          <p:cNvPr id="134" name="Google Shape;134;p25"/>
          <p:cNvPicPr preferRelativeResize="0"/>
          <p:nvPr/>
        </p:nvPicPr>
        <p:blipFill rotWithShape="1">
          <a:blip r:embed="rId2">
            <a:alphaModFix/>
          </a:blip>
          <a:srcRect/>
          <a:stretch/>
        </p:blipFill>
        <p:spPr>
          <a:xfrm>
            <a:off x="4565052" y="0"/>
            <a:ext cx="4572000" cy="5143500"/>
          </a:xfrm>
          <a:prstGeom prst="rect">
            <a:avLst/>
          </a:prstGeom>
          <a:noFill/>
          <a:ln>
            <a:noFill/>
          </a:ln>
        </p:spPr>
      </p:pic>
      <p:sp>
        <p:nvSpPr>
          <p:cNvPr id="135" name="Google Shape;135;p25"/>
          <p:cNvSpPr/>
          <p:nvPr/>
        </p:nvSpPr>
        <p:spPr>
          <a:xfrm>
            <a:off x="0" y="0"/>
            <a:ext cx="4671786" cy="5143500"/>
          </a:xfrm>
          <a:prstGeom prst="rect">
            <a:avLst/>
          </a:prstGeom>
          <a:solidFill>
            <a:srgbClr val="00A6C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Calibri"/>
              <a:buNone/>
            </a:pPr>
            <a:endParaRPr sz="1400" b="0" i="0" u="none" strike="noStrike" cap="none">
              <a:solidFill>
                <a:srgbClr val="00A6CE"/>
              </a:solidFill>
              <a:latin typeface="Calibri"/>
              <a:ea typeface="Calibri"/>
              <a:cs typeface="Calibri"/>
              <a:sym typeface="Calibri"/>
            </a:endParaRPr>
          </a:p>
        </p:txBody>
      </p:sp>
      <p:sp>
        <p:nvSpPr>
          <p:cNvPr id="136" name="Google Shape;136;p25"/>
          <p:cNvSpPr txBox="1">
            <a:spLocks noGrp="1"/>
          </p:cNvSpPr>
          <p:nvPr>
            <p:ph type="body" idx="1"/>
          </p:nvPr>
        </p:nvSpPr>
        <p:spPr>
          <a:xfrm>
            <a:off x="402317" y="2467718"/>
            <a:ext cx="3867150" cy="1745082"/>
          </a:xfrm>
          <a:prstGeom prst="rect">
            <a:avLst/>
          </a:prstGeom>
          <a:noFill/>
          <a:ln>
            <a:noFill/>
          </a:ln>
        </p:spPr>
        <p:txBody>
          <a:bodyPr spcFirstLastPara="1" wrap="square" lIns="0" tIns="0" rIns="0" bIns="38075" anchor="ctr" anchorCtr="0">
            <a:normAutofit/>
          </a:bodyPr>
          <a:lstStyle>
            <a:lvl1pPr marL="457200" lvl="0" indent="-228600" algn="ctr">
              <a:lnSpc>
                <a:spcPct val="90000"/>
              </a:lnSpc>
              <a:spcBef>
                <a:spcPts val="1000"/>
              </a:spcBef>
              <a:spcAft>
                <a:spcPts val="0"/>
              </a:spcAft>
              <a:buClr>
                <a:srgbClr val="49B5FF"/>
              </a:buClr>
              <a:buSzPts val="3000"/>
              <a:buNone/>
              <a:defRPr sz="1500">
                <a:solidFill>
                  <a:schemeClr val="lt1"/>
                </a:solidFill>
              </a:defRPr>
            </a:lvl1pPr>
            <a:lvl2pPr marL="914400" lvl="1" indent="-228600" algn="l">
              <a:lnSpc>
                <a:spcPct val="90000"/>
              </a:lnSpc>
              <a:spcBef>
                <a:spcPts val="500"/>
              </a:spcBef>
              <a:spcAft>
                <a:spcPts val="0"/>
              </a:spcAft>
              <a:buClr>
                <a:schemeClr val="dk1"/>
              </a:buClr>
              <a:buSzPts val="1700"/>
              <a:buNone/>
              <a:defRPr/>
            </a:lvl2pPr>
            <a:lvl3pPr marL="1371600" lvl="2" indent="-228600" algn="l">
              <a:lnSpc>
                <a:spcPct val="90000"/>
              </a:lnSpc>
              <a:spcBef>
                <a:spcPts val="500"/>
              </a:spcBef>
              <a:spcAft>
                <a:spcPts val="0"/>
              </a:spcAft>
              <a:buClr>
                <a:schemeClr val="dk1"/>
              </a:buClr>
              <a:buSzPts val="1500"/>
              <a:buNone/>
              <a:defRPr/>
            </a:lvl3pPr>
            <a:lvl4pPr marL="1828800" lvl="3" indent="-228600" algn="l">
              <a:lnSpc>
                <a:spcPct val="90000"/>
              </a:lnSpc>
              <a:spcBef>
                <a:spcPts val="500"/>
              </a:spcBef>
              <a:spcAft>
                <a:spcPts val="0"/>
              </a:spcAft>
              <a:buClr>
                <a:schemeClr val="dk1"/>
              </a:buClr>
              <a:buSzPts val="1500"/>
              <a:buNone/>
              <a:defRPr/>
            </a:lvl4pPr>
            <a:lvl5pPr marL="2286000" lvl="4" indent="-228600" algn="l">
              <a:lnSpc>
                <a:spcPct val="90000"/>
              </a:lnSpc>
              <a:spcBef>
                <a:spcPts val="500"/>
              </a:spcBef>
              <a:spcAft>
                <a:spcPts val="0"/>
              </a:spcAft>
              <a:buClr>
                <a:schemeClr val="dk1"/>
              </a:buClr>
              <a:buSzPts val="1500"/>
              <a:buNone/>
              <a:defRPr/>
            </a:lvl5pPr>
            <a:lvl6pPr marL="2743200" lvl="5" indent="-323850" algn="l">
              <a:lnSpc>
                <a:spcPct val="90000"/>
              </a:lnSpc>
              <a:spcBef>
                <a:spcPts val="500"/>
              </a:spcBef>
              <a:spcAft>
                <a:spcPts val="0"/>
              </a:spcAft>
              <a:buClr>
                <a:schemeClr val="dk1"/>
              </a:buClr>
              <a:buSzPts val="1500"/>
              <a:buChar char="•"/>
              <a:defRPr/>
            </a:lvl6pPr>
            <a:lvl7pPr marL="3200400" lvl="6" indent="-323850" algn="l">
              <a:lnSpc>
                <a:spcPct val="90000"/>
              </a:lnSpc>
              <a:spcBef>
                <a:spcPts val="500"/>
              </a:spcBef>
              <a:spcAft>
                <a:spcPts val="0"/>
              </a:spcAft>
              <a:buClr>
                <a:schemeClr val="dk1"/>
              </a:buClr>
              <a:buSzPts val="1500"/>
              <a:buChar char="•"/>
              <a:defRPr/>
            </a:lvl7pPr>
            <a:lvl8pPr marL="3657600" lvl="7" indent="-323850" algn="l">
              <a:lnSpc>
                <a:spcPct val="90000"/>
              </a:lnSpc>
              <a:spcBef>
                <a:spcPts val="500"/>
              </a:spcBef>
              <a:spcAft>
                <a:spcPts val="0"/>
              </a:spcAft>
              <a:buClr>
                <a:schemeClr val="dk1"/>
              </a:buClr>
              <a:buSzPts val="1500"/>
              <a:buChar char="•"/>
              <a:defRPr/>
            </a:lvl8pPr>
            <a:lvl9pPr marL="4114800" lvl="8" indent="-323850" algn="l">
              <a:lnSpc>
                <a:spcPct val="90000"/>
              </a:lnSpc>
              <a:spcBef>
                <a:spcPts val="500"/>
              </a:spcBef>
              <a:spcAft>
                <a:spcPts val="0"/>
              </a:spcAft>
              <a:buClr>
                <a:schemeClr val="dk1"/>
              </a:buClr>
              <a:buSzPts val="1500"/>
              <a:buChar char="•"/>
              <a:defRPr/>
            </a:lvl9pPr>
          </a:lstStyle>
          <a:p>
            <a:endParaRPr/>
          </a:p>
        </p:txBody>
      </p:sp>
      <p:pic>
        <p:nvPicPr>
          <p:cNvPr id="137" name="Google Shape;137;p25"/>
          <p:cNvPicPr preferRelativeResize="0"/>
          <p:nvPr/>
        </p:nvPicPr>
        <p:blipFill rotWithShape="1">
          <a:blip r:embed="rId3">
            <a:alphaModFix/>
          </a:blip>
          <a:srcRect/>
          <a:stretch/>
        </p:blipFill>
        <p:spPr>
          <a:xfrm>
            <a:off x="975559" y="1185904"/>
            <a:ext cx="2722363" cy="800695"/>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Question">
  <p:cSld name="Question">
    <p:spTree>
      <p:nvGrpSpPr>
        <p:cNvPr id="1" name="Shape 138"/>
        <p:cNvGrpSpPr/>
        <p:nvPr/>
      </p:nvGrpSpPr>
      <p:grpSpPr>
        <a:xfrm>
          <a:off x="0" y="0"/>
          <a:ext cx="0" cy="0"/>
          <a:chOff x="0" y="0"/>
          <a:chExt cx="0" cy="0"/>
        </a:xfrm>
      </p:grpSpPr>
      <p:pic>
        <p:nvPicPr>
          <p:cNvPr id="139" name="Google Shape;139;p26"/>
          <p:cNvPicPr preferRelativeResize="0"/>
          <p:nvPr/>
        </p:nvPicPr>
        <p:blipFill rotWithShape="1">
          <a:blip r:embed="rId2">
            <a:alphaModFix/>
          </a:blip>
          <a:srcRect/>
          <a:stretch/>
        </p:blipFill>
        <p:spPr>
          <a:xfrm>
            <a:off x="4581779" y="0"/>
            <a:ext cx="4556125" cy="5143500"/>
          </a:xfrm>
          <a:prstGeom prst="rect">
            <a:avLst/>
          </a:prstGeom>
          <a:noFill/>
          <a:ln>
            <a:noFill/>
          </a:ln>
        </p:spPr>
      </p:pic>
      <p:sp>
        <p:nvSpPr>
          <p:cNvPr id="140" name="Google Shape;140;p26"/>
          <p:cNvSpPr/>
          <p:nvPr/>
        </p:nvSpPr>
        <p:spPr>
          <a:xfrm>
            <a:off x="0" y="0"/>
            <a:ext cx="4578439" cy="5143500"/>
          </a:xfrm>
          <a:prstGeom prst="rect">
            <a:avLst/>
          </a:prstGeom>
          <a:solidFill>
            <a:srgbClr val="00A6C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Calibri"/>
              <a:buNone/>
            </a:pPr>
            <a:endParaRPr sz="1400" b="0" i="0" u="none" strike="noStrike" cap="none">
              <a:solidFill>
                <a:srgbClr val="00A6CE"/>
              </a:solidFill>
              <a:latin typeface="Calibri"/>
              <a:ea typeface="Calibri"/>
              <a:cs typeface="Calibri"/>
              <a:sym typeface="Calibri"/>
            </a:endParaRPr>
          </a:p>
        </p:txBody>
      </p:sp>
      <p:sp>
        <p:nvSpPr>
          <p:cNvPr id="141" name="Google Shape;141;p26"/>
          <p:cNvSpPr txBox="1">
            <a:spLocks noGrp="1"/>
          </p:cNvSpPr>
          <p:nvPr>
            <p:ph type="body" idx="1"/>
          </p:nvPr>
        </p:nvSpPr>
        <p:spPr>
          <a:xfrm>
            <a:off x="351895" y="2739761"/>
            <a:ext cx="3897312" cy="1037167"/>
          </a:xfrm>
          <a:prstGeom prst="rect">
            <a:avLst/>
          </a:prstGeom>
          <a:noFill/>
          <a:ln>
            <a:noFill/>
          </a:ln>
        </p:spPr>
        <p:txBody>
          <a:bodyPr spcFirstLastPara="1" wrap="square" lIns="0" tIns="38075" rIns="76200" bIns="38075" anchor="t" anchorCtr="0">
            <a:normAutofit/>
          </a:bodyPr>
          <a:lstStyle>
            <a:lvl1pPr marL="457200" lvl="0" indent="-228600" algn="l">
              <a:lnSpc>
                <a:spcPct val="90000"/>
              </a:lnSpc>
              <a:spcBef>
                <a:spcPts val="800"/>
              </a:spcBef>
              <a:spcAft>
                <a:spcPts val="0"/>
              </a:spcAft>
              <a:buClr>
                <a:srgbClr val="53575A"/>
              </a:buClr>
              <a:buSzPts val="2100"/>
              <a:buNone/>
              <a:defRPr>
                <a:solidFill>
                  <a:srgbClr val="53575A"/>
                </a:solidFill>
              </a:defRPr>
            </a:lvl1pPr>
            <a:lvl2pPr marL="914400" lvl="1" indent="-228600" algn="l">
              <a:lnSpc>
                <a:spcPct val="90000"/>
              </a:lnSpc>
              <a:spcBef>
                <a:spcPts val="400"/>
              </a:spcBef>
              <a:spcAft>
                <a:spcPts val="0"/>
              </a:spcAft>
              <a:buClr>
                <a:schemeClr val="dk1"/>
              </a:buClr>
              <a:buSzPts val="1800"/>
              <a:buNone/>
              <a:defRPr/>
            </a:lvl2pPr>
            <a:lvl3pPr marL="1371600" lvl="2" indent="-228600" algn="l">
              <a:lnSpc>
                <a:spcPct val="90000"/>
              </a:lnSpc>
              <a:spcBef>
                <a:spcPts val="400"/>
              </a:spcBef>
              <a:spcAft>
                <a:spcPts val="0"/>
              </a:spcAft>
              <a:buClr>
                <a:schemeClr val="dk1"/>
              </a:buClr>
              <a:buSzPts val="1500"/>
              <a:buNone/>
              <a:defRPr/>
            </a:lvl3pPr>
            <a:lvl4pPr marL="1828800" lvl="3" indent="-228600" algn="l">
              <a:lnSpc>
                <a:spcPct val="90000"/>
              </a:lnSpc>
              <a:spcBef>
                <a:spcPts val="400"/>
              </a:spcBef>
              <a:spcAft>
                <a:spcPts val="0"/>
              </a:spcAft>
              <a:buClr>
                <a:schemeClr val="dk1"/>
              </a:buClr>
              <a:buSzPts val="1400"/>
              <a:buNone/>
              <a:defRPr/>
            </a:lvl4pPr>
            <a:lvl5pPr marL="2286000" lvl="4" indent="-228600" algn="l">
              <a:lnSpc>
                <a:spcPct val="90000"/>
              </a:lnSpc>
              <a:spcBef>
                <a:spcPts val="400"/>
              </a:spcBef>
              <a:spcAft>
                <a:spcPts val="0"/>
              </a:spcAft>
              <a:buClr>
                <a:schemeClr val="dk1"/>
              </a:buClr>
              <a:buSzPts val="1400"/>
              <a:buNone/>
              <a:defRPr/>
            </a:lvl5pPr>
            <a:lvl6pPr marL="2743200" lvl="5" indent="-323850" algn="l">
              <a:lnSpc>
                <a:spcPct val="90000"/>
              </a:lnSpc>
              <a:spcBef>
                <a:spcPts val="400"/>
              </a:spcBef>
              <a:spcAft>
                <a:spcPts val="0"/>
              </a:spcAft>
              <a:buClr>
                <a:schemeClr val="dk1"/>
              </a:buClr>
              <a:buSzPts val="1500"/>
              <a:buChar char="•"/>
              <a:defRPr/>
            </a:lvl6pPr>
            <a:lvl7pPr marL="3200400" lvl="6" indent="-323850" algn="l">
              <a:lnSpc>
                <a:spcPct val="90000"/>
              </a:lnSpc>
              <a:spcBef>
                <a:spcPts val="400"/>
              </a:spcBef>
              <a:spcAft>
                <a:spcPts val="0"/>
              </a:spcAft>
              <a:buClr>
                <a:schemeClr val="dk1"/>
              </a:buClr>
              <a:buSzPts val="1500"/>
              <a:buChar char="•"/>
              <a:defRPr/>
            </a:lvl7pPr>
            <a:lvl8pPr marL="3657600" lvl="7" indent="-323850" algn="l">
              <a:lnSpc>
                <a:spcPct val="90000"/>
              </a:lnSpc>
              <a:spcBef>
                <a:spcPts val="400"/>
              </a:spcBef>
              <a:spcAft>
                <a:spcPts val="0"/>
              </a:spcAft>
              <a:buClr>
                <a:schemeClr val="dk1"/>
              </a:buClr>
              <a:buSzPts val="1500"/>
              <a:buChar char="•"/>
              <a:defRPr/>
            </a:lvl8pPr>
            <a:lvl9pPr marL="4114800" lvl="8" indent="-323850" algn="l">
              <a:lnSpc>
                <a:spcPct val="90000"/>
              </a:lnSpc>
              <a:spcBef>
                <a:spcPts val="400"/>
              </a:spcBef>
              <a:spcAft>
                <a:spcPts val="0"/>
              </a:spcAft>
              <a:buClr>
                <a:schemeClr val="dk1"/>
              </a:buClr>
              <a:buSzPts val="1500"/>
              <a:buChar char="•"/>
              <a:defRPr/>
            </a:lvl9pPr>
          </a:lstStyle>
          <a:p>
            <a:endParaRPr/>
          </a:p>
        </p:txBody>
      </p:sp>
      <p:sp>
        <p:nvSpPr>
          <p:cNvPr id="142" name="Google Shape;142;p26"/>
          <p:cNvSpPr txBox="1">
            <a:spLocks noGrp="1"/>
          </p:cNvSpPr>
          <p:nvPr>
            <p:ph type="body" idx="2"/>
          </p:nvPr>
        </p:nvSpPr>
        <p:spPr>
          <a:xfrm>
            <a:off x="351895" y="1318260"/>
            <a:ext cx="3897312" cy="1353343"/>
          </a:xfrm>
          <a:prstGeom prst="rect">
            <a:avLst/>
          </a:prstGeom>
          <a:noFill/>
          <a:ln>
            <a:noFill/>
          </a:ln>
        </p:spPr>
        <p:txBody>
          <a:bodyPr spcFirstLastPara="1" wrap="square" lIns="0" tIns="38075" rIns="76200" bIns="38075" anchor="b" anchorCtr="0">
            <a:normAutofit/>
          </a:bodyPr>
          <a:lstStyle>
            <a:lvl1pPr marL="457200" lvl="0" indent="-228600" algn="l">
              <a:lnSpc>
                <a:spcPct val="90000"/>
              </a:lnSpc>
              <a:spcBef>
                <a:spcPts val="800"/>
              </a:spcBef>
              <a:spcAft>
                <a:spcPts val="0"/>
              </a:spcAft>
              <a:buClr>
                <a:schemeClr val="lt1"/>
              </a:buClr>
              <a:buSzPts val="2700"/>
              <a:buNone/>
              <a:defRPr sz="2700" b="1" i="0">
                <a:solidFill>
                  <a:schemeClr val="lt1"/>
                </a:solidFill>
                <a:latin typeface="Calibri"/>
                <a:ea typeface="Calibri"/>
                <a:cs typeface="Calibri"/>
                <a:sym typeface="Calibri"/>
              </a:defRPr>
            </a:lvl1pPr>
            <a:lvl2pPr marL="914400" lvl="1" indent="-228600" algn="l">
              <a:lnSpc>
                <a:spcPct val="90000"/>
              </a:lnSpc>
              <a:spcBef>
                <a:spcPts val="400"/>
              </a:spcBef>
              <a:spcAft>
                <a:spcPts val="0"/>
              </a:spcAft>
              <a:buClr>
                <a:schemeClr val="dk1"/>
              </a:buClr>
              <a:buSzPts val="1800"/>
              <a:buNone/>
              <a:defRPr/>
            </a:lvl2pPr>
            <a:lvl3pPr marL="1371600" lvl="2" indent="-228600" algn="l">
              <a:lnSpc>
                <a:spcPct val="90000"/>
              </a:lnSpc>
              <a:spcBef>
                <a:spcPts val="400"/>
              </a:spcBef>
              <a:spcAft>
                <a:spcPts val="0"/>
              </a:spcAft>
              <a:buClr>
                <a:schemeClr val="dk1"/>
              </a:buClr>
              <a:buSzPts val="1500"/>
              <a:buNone/>
              <a:defRPr/>
            </a:lvl3pPr>
            <a:lvl4pPr marL="1828800" lvl="3" indent="-228600" algn="l">
              <a:lnSpc>
                <a:spcPct val="90000"/>
              </a:lnSpc>
              <a:spcBef>
                <a:spcPts val="400"/>
              </a:spcBef>
              <a:spcAft>
                <a:spcPts val="0"/>
              </a:spcAft>
              <a:buClr>
                <a:schemeClr val="dk1"/>
              </a:buClr>
              <a:buSzPts val="1400"/>
              <a:buNone/>
              <a:defRPr/>
            </a:lvl4pPr>
            <a:lvl5pPr marL="2286000" lvl="4" indent="-228600" algn="l">
              <a:lnSpc>
                <a:spcPct val="90000"/>
              </a:lnSpc>
              <a:spcBef>
                <a:spcPts val="400"/>
              </a:spcBef>
              <a:spcAft>
                <a:spcPts val="0"/>
              </a:spcAft>
              <a:buClr>
                <a:schemeClr val="dk1"/>
              </a:buClr>
              <a:buSzPts val="1400"/>
              <a:buNone/>
              <a:defRPr/>
            </a:lvl5pPr>
            <a:lvl6pPr marL="2743200" lvl="5" indent="-323850" algn="l">
              <a:lnSpc>
                <a:spcPct val="90000"/>
              </a:lnSpc>
              <a:spcBef>
                <a:spcPts val="400"/>
              </a:spcBef>
              <a:spcAft>
                <a:spcPts val="0"/>
              </a:spcAft>
              <a:buClr>
                <a:schemeClr val="dk1"/>
              </a:buClr>
              <a:buSzPts val="1500"/>
              <a:buChar char="•"/>
              <a:defRPr/>
            </a:lvl6pPr>
            <a:lvl7pPr marL="3200400" lvl="6" indent="-323850" algn="l">
              <a:lnSpc>
                <a:spcPct val="90000"/>
              </a:lnSpc>
              <a:spcBef>
                <a:spcPts val="400"/>
              </a:spcBef>
              <a:spcAft>
                <a:spcPts val="0"/>
              </a:spcAft>
              <a:buClr>
                <a:schemeClr val="dk1"/>
              </a:buClr>
              <a:buSzPts val="1500"/>
              <a:buChar char="•"/>
              <a:defRPr/>
            </a:lvl7pPr>
            <a:lvl8pPr marL="3657600" lvl="7" indent="-323850" algn="l">
              <a:lnSpc>
                <a:spcPct val="90000"/>
              </a:lnSpc>
              <a:spcBef>
                <a:spcPts val="400"/>
              </a:spcBef>
              <a:spcAft>
                <a:spcPts val="0"/>
              </a:spcAft>
              <a:buClr>
                <a:schemeClr val="dk1"/>
              </a:buClr>
              <a:buSzPts val="1500"/>
              <a:buChar char="•"/>
              <a:defRPr/>
            </a:lvl8pPr>
            <a:lvl9pPr marL="4114800" lvl="8" indent="-323850" algn="l">
              <a:lnSpc>
                <a:spcPct val="90000"/>
              </a:lnSpc>
              <a:spcBef>
                <a:spcPts val="400"/>
              </a:spcBef>
              <a:spcAft>
                <a:spcPts val="0"/>
              </a:spcAft>
              <a:buClr>
                <a:schemeClr val="dk1"/>
              </a:buClr>
              <a:buSzPts val="1500"/>
              <a:buChar char="•"/>
              <a:defRPr/>
            </a:lvl9pPr>
          </a:lstStyle>
          <a:p>
            <a:endParaRPr/>
          </a:p>
        </p:txBody>
      </p:sp>
      <p:sp>
        <p:nvSpPr>
          <p:cNvPr id="143" name="Google Shape;143;p26"/>
          <p:cNvSpPr>
            <a:spLocks noGrp="1"/>
          </p:cNvSpPr>
          <p:nvPr>
            <p:ph type="pic" idx="3"/>
          </p:nvPr>
        </p:nvSpPr>
        <p:spPr>
          <a:xfrm>
            <a:off x="5108448" y="4579471"/>
            <a:ext cx="1864952" cy="433294"/>
          </a:xfrm>
          <a:prstGeom prst="rect">
            <a:avLst/>
          </a:prstGeom>
          <a:noFill/>
          <a:ln>
            <a:noFill/>
          </a:ln>
        </p:spPr>
      </p:sp>
      <p:sp>
        <p:nvSpPr>
          <p:cNvPr id="144" name="Google Shape;144;p26"/>
          <p:cNvSpPr txBox="1">
            <a:spLocks noGrp="1"/>
          </p:cNvSpPr>
          <p:nvPr>
            <p:ph type="body" idx="4"/>
          </p:nvPr>
        </p:nvSpPr>
        <p:spPr>
          <a:xfrm>
            <a:off x="351895" y="395942"/>
            <a:ext cx="3897313" cy="478118"/>
          </a:xfrm>
          <a:prstGeom prst="rect">
            <a:avLst/>
          </a:prstGeom>
          <a:noFill/>
          <a:ln>
            <a:noFill/>
          </a:ln>
        </p:spPr>
        <p:txBody>
          <a:bodyPr spcFirstLastPara="1" wrap="square" lIns="0" tIns="38075" rIns="0" bIns="38075" anchor="t" anchorCtr="0">
            <a:noAutofit/>
          </a:bodyPr>
          <a:lstStyle>
            <a:lvl1pPr marL="457200" lvl="0" indent="-228600" algn="l">
              <a:lnSpc>
                <a:spcPct val="90000"/>
              </a:lnSpc>
              <a:spcBef>
                <a:spcPts val="800"/>
              </a:spcBef>
              <a:spcAft>
                <a:spcPts val="0"/>
              </a:spcAft>
              <a:buClr>
                <a:srgbClr val="53575A"/>
              </a:buClr>
              <a:buSzPts val="1300"/>
              <a:buNone/>
              <a:defRPr sz="1300">
                <a:solidFill>
                  <a:srgbClr val="53575A"/>
                </a:solidFill>
              </a:defRPr>
            </a:lvl1pPr>
            <a:lvl2pPr marL="914400" lvl="1" indent="-228600" algn="l">
              <a:lnSpc>
                <a:spcPct val="90000"/>
              </a:lnSpc>
              <a:spcBef>
                <a:spcPts val="400"/>
              </a:spcBef>
              <a:spcAft>
                <a:spcPts val="0"/>
              </a:spcAft>
              <a:buClr>
                <a:srgbClr val="005677"/>
              </a:buClr>
              <a:buSzPts val="1500"/>
              <a:buNone/>
              <a:defRPr sz="1500">
                <a:solidFill>
                  <a:srgbClr val="005677"/>
                </a:solidFill>
              </a:defRPr>
            </a:lvl2pPr>
            <a:lvl3pPr marL="1371600" lvl="2" indent="-228600" algn="l">
              <a:lnSpc>
                <a:spcPct val="90000"/>
              </a:lnSpc>
              <a:spcBef>
                <a:spcPts val="400"/>
              </a:spcBef>
              <a:spcAft>
                <a:spcPts val="0"/>
              </a:spcAft>
              <a:buClr>
                <a:srgbClr val="005677"/>
              </a:buClr>
              <a:buSzPts val="1500"/>
              <a:buNone/>
              <a:defRPr sz="1500">
                <a:solidFill>
                  <a:srgbClr val="005677"/>
                </a:solidFill>
              </a:defRPr>
            </a:lvl3pPr>
            <a:lvl4pPr marL="1828800" lvl="3" indent="-228600" algn="l">
              <a:lnSpc>
                <a:spcPct val="90000"/>
              </a:lnSpc>
              <a:spcBef>
                <a:spcPts val="400"/>
              </a:spcBef>
              <a:spcAft>
                <a:spcPts val="0"/>
              </a:spcAft>
              <a:buClr>
                <a:srgbClr val="005677"/>
              </a:buClr>
              <a:buSzPts val="1500"/>
              <a:buNone/>
              <a:defRPr sz="1500">
                <a:solidFill>
                  <a:srgbClr val="005677"/>
                </a:solidFill>
              </a:defRPr>
            </a:lvl4pPr>
            <a:lvl5pPr marL="2286000" lvl="4" indent="-228600" algn="l">
              <a:lnSpc>
                <a:spcPct val="90000"/>
              </a:lnSpc>
              <a:spcBef>
                <a:spcPts val="400"/>
              </a:spcBef>
              <a:spcAft>
                <a:spcPts val="0"/>
              </a:spcAft>
              <a:buClr>
                <a:srgbClr val="005677"/>
              </a:buClr>
              <a:buSzPts val="1500"/>
              <a:buNone/>
              <a:defRPr sz="1500">
                <a:solidFill>
                  <a:srgbClr val="005677"/>
                </a:solidFill>
              </a:defRPr>
            </a:lvl5pPr>
            <a:lvl6pPr marL="2743200" lvl="5" indent="-323850" algn="l">
              <a:lnSpc>
                <a:spcPct val="90000"/>
              </a:lnSpc>
              <a:spcBef>
                <a:spcPts val="400"/>
              </a:spcBef>
              <a:spcAft>
                <a:spcPts val="0"/>
              </a:spcAft>
              <a:buClr>
                <a:schemeClr val="dk1"/>
              </a:buClr>
              <a:buSzPts val="1500"/>
              <a:buChar char="•"/>
              <a:defRPr/>
            </a:lvl6pPr>
            <a:lvl7pPr marL="3200400" lvl="6" indent="-323850" algn="l">
              <a:lnSpc>
                <a:spcPct val="90000"/>
              </a:lnSpc>
              <a:spcBef>
                <a:spcPts val="400"/>
              </a:spcBef>
              <a:spcAft>
                <a:spcPts val="0"/>
              </a:spcAft>
              <a:buClr>
                <a:schemeClr val="dk1"/>
              </a:buClr>
              <a:buSzPts val="1500"/>
              <a:buChar char="•"/>
              <a:defRPr/>
            </a:lvl7pPr>
            <a:lvl8pPr marL="3657600" lvl="7" indent="-323850" algn="l">
              <a:lnSpc>
                <a:spcPct val="90000"/>
              </a:lnSpc>
              <a:spcBef>
                <a:spcPts val="400"/>
              </a:spcBef>
              <a:spcAft>
                <a:spcPts val="0"/>
              </a:spcAft>
              <a:buClr>
                <a:schemeClr val="dk1"/>
              </a:buClr>
              <a:buSzPts val="1500"/>
              <a:buChar char="•"/>
              <a:defRPr/>
            </a:lvl8pPr>
            <a:lvl9pPr marL="4114800" lvl="8" indent="-323850" algn="l">
              <a:lnSpc>
                <a:spcPct val="90000"/>
              </a:lnSpc>
              <a:spcBef>
                <a:spcPts val="400"/>
              </a:spcBef>
              <a:spcAft>
                <a:spcPts val="0"/>
              </a:spcAft>
              <a:buClr>
                <a:schemeClr val="dk1"/>
              </a:buClr>
              <a:buSzPts val="1500"/>
              <a:buChar char="•"/>
              <a:defRPr/>
            </a:lvl9pPr>
          </a:lstStyle>
          <a:p>
            <a:endParaRPr/>
          </a:p>
        </p:txBody>
      </p:sp>
      <p:sp>
        <p:nvSpPr>
          <p:cNvPr id="145" name="Google Shape;145;p26"/>
          <p:cNvSpPr txBox="1"/>
          <p:nvPr/>
        </p:nvSpPr>
        <p:spPr>
          <a:xfrm>
            <a:off x="381000" y="4693920"/>
            <a:ext cx="3131267" cy="214121"/>
          </a:xfrm>
          <a:prstGeom prst="rect">
            <a:avLst/>
          </a:prstGeom>
          <a:noFill/>
          <a:ln>
            <a:noFill/>
          </a:ln>
        </p:spPr>
        <p:txBody>
          <a:bodyPr spcFirstLastPara="1" wrap="square" lIns="0" tIns="45700" rIns="91425" bIns="45700" anchor="t" anchorCtr="0">
            <a:spAutoFit/>
          </a:bodyPr>
          <a:lstStyle/>
          <a:p>
            <a:pPr marL="0" marR="0" lvl="0" indent="0" algn="l" rtl="0">
              <a:lnSpc>
                <a:spcPct val="100000"/>
              </a:lnSpc>
              <a:spcBef>
                <a:spcPts val="0"/>
              </a:spcBef>
              <a:spcAft>
                <a:spcPts val="0"/>
              </a:spcAft>
              <a:buClr>
                <a:schemeClr val="lt1"/>
              </a:buClr>
              <a:buSzPts val="800"/>
              <a:buFont typeface="Calibri"/>
              <a:buNone/>
            </a:pPr>
            <a:r>
              <a:rPr lang="en" sz="800" b="0" i="0" u="none" strike="noStrike" cap="none">
                <a:solidFill>
                  <a:schemeClr val="lt1"/>
                </a:solidFill>
                <a:latin typeface="Calibri"/>
                <a:ea typeface="Calibri"/>
                <a:cs typeface="Calibri"/>
                <a:sym typeface="Calibri"/>
              </a:rPr>
              <a:t>Advancing Equity. Ending Sexual Violence.®</a:t>
            </a:r>
            <a:endParaRPr sz="800" b="0" i="0" u="none" strike="noStrike" cap="none">
              <a:solidFill>
                <a:schemeClr val="lt1"/>
              </a:solidFill>
              <a:latin typeface="Calibri"/>
              <a:ea typeface="Calibri"/>
              <a:cs typeface="Calibri"/>
              <a:sym typeface="Calibri"/>
            </a:endParaRPr>
          </a:p>
        </p:txBody>
      </p:sp>
      <p:pic>
        <p:nvPicPr>
          <p:cNvPr id="146" name="Google Shape;146;p26"/>
          <p:cNvPicPr preferRelativeResize="0"/>
          <p:nvPr/>
        </p:nvPicPr>
        <p:blipFill rotWithShape="1">
          <a:blip r:embed="rId3">
            <a:alphaModFix/>
          </a:blip>
          <a:srcRect/>
          <a:stretch/>
        </p:blipFill>
        <p:spPr>
          <a:xfrm>
            <a:off x="7147560" y="4610100"/>
            <a:ext cx="1619248" cy="380999"/>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ntent with Caption">
  <p:cSld name="1_Content with Caption">
    <p:spTree>
      <p:nvGrpSpPr>
        <p:cNvPr id="1" name="Shape 147"/>
        <p:cNvGrpSpPr/>
        <p:nvPr/>
      </p:nvGrpSpPr>
      <p:grpSpPr>
        <a:xfrm>
          <a:off x="0" y="0"/>
          <a:ext cx="0" cy="0"/>
          <a:chOff x="0" y="0"/>
          <a:chExt cx="0" cy="0"/>
        </a:xfrm>
      </p:grpSpPr>
      <p:pic>
        <p:nvPicPr>
          <p:cNvPr id="148" name="Google Shape;148;p27"/>
          <p:cNvPicPr preferRelativeResize="0"/>
          <p:nvPr/>
        </p:nvPicPr>
        <p:blipFill rotWithShape="1">
          <a:blip r:embed="rId2">
            <a:alphaModFix/>
          </a:blip>
          <a:srcRect l="25000" r="25000"/>
          <a:stretch/>
        </p:blipFill>
        <p:spPr>
          <a:xfrm>
            <a:off x="0" y="7471"/>
            <a:ext cx="4572000" cy="5143500"/>
          </a:xfrm>
          <a:prstGeom prst="rect">
            <a:avLst/>
          </a:prstGeom>
          <a:noFill/>
          <a:ln>
            <a:noFill/>
          </a:ln>
        </p:spPr>
      </p:pic>
      <p:sp>
        <p:nvSpPr>
          <p:cNvPr id="149" name="Google Shape;149;p27"/>
          <p:cNvSpPr txBox="1">
            <a:spLocks noGrp="1"/>
          </p:cNvSpPr>
          <p:nvPr>
            <p:ph type="body" idx="1"/>
          </p:nvPr>
        </p:nvSpPr>
        <p:spPr>
          <a:xfrm>
            <a:off x="4572000" y="315830"/>
            <a:ext cx="4095750" cy="4150893"/>
          </a:xfrm>
          <a:prstGeom prst="rect">
            <a:avLst/>
          </a:prstGeom>
          <a:noFill/>
          <a:ln>
            <a:noFill/>
          </a:ln>
        </p:spPr>
        <p:txBody>
          <a:bodyPr spcFirstLastPara="1" wrap="square" lIns="76200" tIns="38075" rIns="0" bIns="38075" anchor="ctr" anchorCtr="0">
            <a:noAutofit/>
          </a:bodyPr>
          <a:lstStyle>
            <a:lvl1pPr marL="457200" lvl="0" indent="-228600" algn="r">
              <a:lnSpc>
                <a:spcPct val="90000"/>
              </a:lnSpc>
              <a:spcBef>
                <a:spcPts val="800"/>
              </a:spcBef>
              <a:spcAft>
                <a:spcPts val="0"/>
              </a:spcAft>
              <a:buClr>
                <a:srgbClr val="53575A"/>
              </a:buClr>
              <a:buSzPts val="2500"/>
              <a:buNone/>
              <a:defRPr sz="2500">
                <a:solidFill>
                  <a:srgbClr val="53575A"/>
                </a:solidFill>
              </a:defRPr>
            </a:lvl1pPr>
            <a:lvl2pPr marL="914400" lvl="1" indent="-228600" algn="r">
              <a:lnSpc>
                <a:spcPct val="90000"/>
              </a:lnSpc>
              <a:spcBef>
                <a:spcPts val="400"/>
              </a:spcBef>
              <a:spcAft>
                <a:spcPts val="0"/>
              </a:spcAft>
              <a:buClr>
                <a:srgbClr val="00A6CE"/>
              </a:buClr>
              <a:buSzPts val="2300"/>
              <a:buNone/>
              <a:defRPr sz="2300">
                <a:solidFill>
                  <a:srgbClr val="00A6CE"/>
                </a:solidFill>
              </a:defRPr>
            </a:lvl2pPr>
            <a:lvl3pPr marL="1371600" lvl="2" indent="-228600" algn="r">
              <a:lnSpc>
                <a:spcPct val="90000"/>
              </a:lnSpc>
              <a:spcBef>
                <a:spcPts val="400"/>
              </a:spcBef>
              <a:spcAft>
                <a:spcPts val="0"/>
              </a:spcAft>
              <a:buClr>
                <a:srgbClr val="00A6CE"/>
              </a:buClr>
              <a:buSzPts val="2300"/>
              <a:buNone/>
              <a:defRPr sz="2300">
                <a:solidFill>
                  <a:srgbClr val="00A6CE"/>
                </a:solidFill>
              </a:defRPr>
            </a:lvl3pPr>
            <a:lvl4pPr marL="1828800" lvl="3" indent="-228600" algn="r">
              <a:lnSpc>
                <a:spcPct val="90000"/>
              </a:lnSpc>
              <a:spcBef>
                <a:spcPts val="400"/>
              </a:spcBef>
              <a:spcAft>
                <a:spcPts val="0"/>
              </a:spcAft>
              <a:buClr>
                <a:srgbClr val="00A6CE"/>
              </a:buClr>
              <a:buSzPts val="2300"/>
              <a:buNone/>
              <a:defRPr sz="2300">
                <a:solidFill>
                  <a:srgbClr val="00A6CE"/>
                </a:solidFill>
              </a:defRPr>
            </a:lvl4pPr>
            <a:lvl5pPr marL="2286000" lvl="4" indent="-228600" algn="r">
              <a:lnSpc>
                <a:spcPct val="90000"/>
              </a:lnSpc>
              <a:spcBef>
                <a:spcPts val="400"/>
              </a:spcBef>
              <a:spcAft>
                <a:spcPts val="0"/>
              </a:spcAft>
              <a:buClr>
                <a:srgbClr val="00A6CE"/>
              </a:buClr>
              <a:buSzPts val="2300"/>
              <a:buNone/>
              <a:defRPr sz="2300">
                <a:solidFill>
                  <a:srgbClr val="00A6CE"/>
                </a:solidFill>
              </a:defRPr>
            </a:lvl5pPr>
            <a:lvl6pPr marL="2743200" lvl="5" indent="-323850" algn="l">
              <a:lnSpc>
                <a:spcPct val="90000"/>
              </a:lnSpc>
              <a:spcBef>
                <a:spcPts val="400"/>
              </a:spcBef>
              <a:spcAft>
                <a:spcPts val="0"/>
              </a:spcAft>
              <a:buClr>
                <a:schemeClr val="dk1"/>
              </a:buClr>
              <a:buSzPts val="1500"/>
              <a:buChar char="•"/>
              <a:defRPr/>
            </a:lvl6pPr>
            <a:lvl7pPr marL="3200400" lvl="6" indent="-323850" algn="l">
              <a:lnSpc>
                <a:spcPct val="90000"/>
              </a:lnSpc>
              <a:spcBef>
                <a:spcPts val="400"/>
              </a:spcBef>
              <a:spcAft>
                <a:spcPts val="0"/>
              </a:spcAft>
              <a:buClr>
                <a:schemeClr val="dk1"/>
              </a:buClr>
              <a:buSzPts val="1500"/>
              <a:buChar char="•"/>
              <a:defRPr/>
            </a:lvl7pPr>
            <a:lvl8pPr marL="3657600" lvl="7" indent="-323850" algn="l">
              <a:lnSpc>
                <a:spcPct val="90000"/>
              </a:lnSpc>
              <a:spcBef>
                <a:spcPts val="400"/>
              </a:spcBef>
              <a:spcAft>
                <a:spcPts val="0"/>
              </a:spcAft>
              <a:buClr>
                <a:schemeClr val="dk1"/>
              </a:buClr>
              <a:buSzPts val="1500"/>
              <a:buChar char="•"/>
              <a:defRPr/>
            </a:lvl8pPr>
            <a:lvl9pPr marL="4114800" lvl="8" indent="-323850" algn="l">
              <a:lnSpc>
                <a:spcPct val="90000"/>
              </a:lnSpc>
              <a:spcBef>
                <a:spcPts val="400"/>
              </a:spcBef>
              <a:spcAft>
                <a:spcPts val="0"/>
              </a:spcAft>
              <a:buClr>
                <a:schemeClr val="dk1"/>
              </a:buClr>
              <a:buSzPts val="1500"/>
              <a:buChar char="•"/>
              <a:defRPr/>
            </a:lvl9pPr>
          </a:lstStyle>
          <a:p>
            <a:endParaRPr/>
          </a:p>
        </p:txBody>
      </p:sp>
      <p:sp>
        <p:nvSpPr>
          <p:cNvPr id="150" name="Google Shape;150;p27"/>
          <p:cNvSpPr txBox="1"/>
          <p:nvPr/>
        </p:nvSpPr>
        <p:spPr>
          <a:xfrm>
            <a:off x="381000" y="4693920"/>
            <a:ext cx="3131267" cy="214121"/>
          </a:xfrm>
          <a:prstGeom prst="rect">
            <a:avLst/>
          </a:prstGeom>
          <a:noFill/>
          <a:ln>
            <a:noFill/>
          </a:ln>
        </p:spPr>
        <p:txBody>
          <a:bodyPr spcFirstLastPara="1" wrap="square" lIns="0" tIns="45700" rIns="91425" bIns="45700" anchor="t" anchorCtr="0">
            <a:spAutoFit/>
          </a:bodyPr>
          <a:lstStyle/>
          <a:p>
            <a:pPr marL="0" marR="0" lvl="0" indent="0" algn="l" rtl="0">
              <a:lnSpc>
                <a:spcPct val="100000"/>
              </a:lnSpc>
              <a:spcBef>
                <a:spcPts val="0"/>
              </a:spcBef>
              <a:spcAft>
                <a:spcPts val="0"/>
              </a:spcAft>
              <a:buClr>
                <a:schemeClr val="lt1"/>
              </a:buClr>
              <a:buSzPts val="800"/>
              <a:buFont typeface="Calibri"/>
              <a:buNone/>
            </a:pPr>
            <a:r>
              <a:rPr lang="en" sz="800" b="0" i="0" u="none" strike="noStrike" cap="none">
                <a:solidFill>
                  <a:schemeClr val="lt1"/>
                </a:solidFill>
                <a:latin typeface="Calibri"/>
                <a:ea typeface="Calibri"/>
                <a:cs typeface="Calibri"/>
                <a:sym typeface="Calibri"/>
              </a:rPr>
              <a:t>Advancing Equity. Ending Sexual Violence.®</a:t>
            </a:r>
            <a:endParaRPr sz="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Section Header">
  <p:cSld name="1_Section Header">
    <p:bg>
      <p:bgPr>
        <a:solidFill>
          <a:srgbClr val="F1F1F1"/>
        </a:solidFill>
        <a:effectLst/>
      </p:bgPr>
    </p:bg>
    <p:spTree>
      <p:nvGrpSpPr>
        <p:cNvPr id="1" name="Shape 151"/>
        <p:cNvGrpSpPr/>
        <p:nvPr/>
      </p:nvGrpSpPr>
      <p:grpSpPr>
        <a:xfrm>
          <a:off x="0" y="0"/>
          <a:ext cx="0" cy="0"/>
          <a:chOff x="0" y="0"/>
          <a:chExt cx="0" cy="0"/>
        </a:xfrm>
      </p:grpSpPr>
      <p:sp>
        <p:nvSpPr>
          <p:cNvPr id="152" name="Google Shape;152;p28"/>
          <p:cNvSpPr txBox="1">
            <a:spLocks noGrp="1"/>
          </p:cNvSpPr>
          <p:nvPr>
            <p:ph type="title"/>
          </p:nvPr>
        </p:nvSpPr>
        <p:spPr>
          <a:xfrm>
            <a:off x="623888" y="1313803"/>
            <a:ext cx="7886700" cy="741729"/>
          </a:xfrm>
          <a:prstGeom prst="rect">
            <a:avLst/>
          </a:prstGeom>
          <a:noFill/>
          <a:ln>
            <a:noFill/>
          </a:ln>
        </p:spPr>
        <p:txBody>
          <a:bodyPr spcFirstLastPara="1" wrap="square" lIns="76200" tIns="38075" rIns="76200" bIns="38075" anchor="b" anchorCtr="0">
            <a:spAutoFit/>
          </a:bodyPr>
          <a:lstStyle>
            <a:lvl1pPr lvl="0" algn="l">
              <a:lnSpc>
                <a:spcPct val="90000"/>
              </a:lnSpc>
              <a:spcBef>
                <a:spcPts val="0"/>
              </a:spcBef>
              <a:spcAft>
                <a:spcPts val="0"/>
              </a:spcAft>
              <a:buClr>
                <a:srgbClr val="49B5FF"/>
              </a:buClr>
              <a:buSzPts val="4000"/>
              <a:buFont typeface="Avenir"/>
              <a:buNone/>
              <a:defRPr sz="4800">
                <a:solidFill>
                  <a:srgbClr val="49B5FF"/>
                </a:solidFill>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
        <p:nvSpPr>
          <p:cNvPr id="153" name="Google Shape;153;p28"/>
          <p:cNvSpPr txBox="1">
            <a:spLocks noGrp="1"/>
          </p:cNvSpPr>
          <p:nvPr>
            <p:ph type="body" idx="1"/>
          </p:nvPr>
        </p:nvSpPr>
        <p:spPr>
          <a:xfrm>
            <a:off x="623888" y="2074582"/>
            <a:ext cx="7886700" cy="1125538"/>
          </a:xfrm>
          <a:prstGeom prst="rect">
            <a:avLst/>
          </a:prstGeom>
          <a:noFill/>
          <a:ln>
            <a:noFill/>
          </a:ln>
        </p:spPr>
        <p:txBody>
          <a:bodyPr spcFirstLastPara="1" wrap="square" lIns="76200" tIns="38075" rIns="76200" bIns="38075" anchor="t" anchorCtr="0">
            <a:normAutofit/>
          </a:bodyPr>
          <a:lstStyle>
            <a:lvl1pPr marL="457200" lvl="0" indent="-228600" algn="l">
              <a:lnSpc>
                <a:spcPct val="90000"/>
              </a:lnSpc>
              <a:spcBef>
                <a:spcPts val="1000"/>
              </a:spcBef>
              <a:spcAft>
                <a:spcPts val="0"/>
              </a:spcAft>
              <a:buClr>
                <a:schemeClr val="lt1"/>
              </a:buClr>
              <a:buSzPts val="2000"/>
              <a:buNone/>
              <a:defRPr sz="2400">
                <a:solidFill>
                  <a:schemeClr val="lt1"/>
                </a:solidFill>
              </a:defRPr>
            </a:lvl1pPr>
            <a:lvl2pPr marL="914400" lvl="1" indent="-228600" algn="l">
              <a:lnSpc>
                <a:spcPct val="90000"/>
              </a:lnSpc>
              <a:spcBef>
                <a:spcPts val="500"/>
              </a:spcBef>
              <a:spcAft>
                <a:spcPts val="0"/>
              </a:spcAft>
              <a:buClr>
                <a:srgbClr val="888888"/>
              </a:buClr>
              <a:buSzPts val="1700"/>
              <a:buNone/>
              <a:defRPr sz="2000">
                <a:solidFill>
                  <a:srgbClr val="888888"/>
                </a:solidFill>
              </a:defRPr>
            </a:lvl2pPr>
            <a:lvl3pPr marL="1371600" lvl="2" indent="-228600" algn="l">
              <a:lnSpc>
                <a:spcPct val="90000"/>
              </a:lnSpc>
              <a:spcBef>
                <a:spcPts val="500"/>
              </a:spcBef>
              <a:spcAft>
                <a:spcPts val="0"/>
              </a:spcAft>
              <a:buClr>
                <a:srgbClr val="888888"/>
              </a:buClr>
              <a:buSzPts val="1500"/>
              <a:buNone/>
              <a:defRPr sz="1800">
                <a:solidFill>
                  <a:srgbClr val="888888"/>
                </a:solidFill>
              </a:defRPr>
            </a:lvl3pPr>
            <a:lvl4pPr marL="1828800" lvl="3" indent="-228600" algn="l">
              <a:lnSpc>
                <a:spcPct val="90000"/>
              </a:lnSpc>
              <a:spcBef>
                <a:spcPts val="500"/>
              </a:spcBef>
              <a:spcAft>
                <a:spcPts val="0"/>
              </a:spcAft>
              <a:buClr>
                <a:srgbClr val="888888"/>
              </a:buClr>
              <a:buSzPts val="1300"/>
              <a:buNone/>
              <a:defRPr sz="1600">
                <a:solidFill>
                  <a:srgbClr val="888888"/>
                </a:solidFill>
              </a:defRPr>
            </a:lvl4pPr>
            <a:lvl5pPr marL="2286000" lvl="4" indent="-228600" algn="l">
              <a:lnSpc>
                <a:spcPct val="90000"/>
              </a:lnSpc>
              <a:spcBef>
                <a:spcPts val="500"/>
              </a:spcBef>
              <a:spcAft>
                <a:spcPts val="0"/>
              </a:spcAft>
              <a:buClr>
                <a:srgbClr val="888888"/>
              </a:buClr>
              <a:buSzPts val="1300"/>
              <a:buNone/>
              <a:defRPr sz="1600">
                <a:solidFill>
                  <a:srgbClr val="888888"/>
                </a:solidFill>
              </a:defRPr>
            </a:lvl5pPr>
            <a:lvl6pPr marL="2743200" lvl="5" indent="-228600" algn="l">
              <a:lnSpc>
                <a:spcPct val="90000"/>
              </a:lnSpc>
              <a:spcBef>
                <a:spcPts val="500"/>
              </a:spcBef>
              <a:spcAft>
                <a:spcPts val="0"/>
              </a:spcAft>
              <a:buClr>
                <a:srgbClr val="888888"/>
              </a:buClr>
              <a:buSzPts val="1300"/>
              <a:buNone/>
              <a:defRPr sz="1600">
                <a:solidFill>
                  <a:srgbClr val="888888"/>
                </a:solidFill>
              </a:defRPr>
            </a:lvl6pPr>
            <a:lvl7pPr marL="3200400" lvl="6" indent="-228600" algn="l">
              <a:lnSpc>
                <a:spcPct val="90000"/>
              </a:lnSpc>
              <a:spcBef>
                <a:spcPts val="500"/>
              </a:spcBef>
              <a:spcAft>
                <a:spcPts val="0"/>
              </a:spcAft>
              <a:buClr>
                <a:srgbClr val="888888"/>
              </a:buClr>
              <a:buSzPts val="1300"/>
              <a:buNone/>
              <a:defRPr sz="1600">
                <a:solidFill>
                  <a:srgbClr val="888888"/>
                </a:solidFill>
              </a:defRPr>
            </a:lvl7pPr>
            <a:lvl8pPr marL="3657600" lvl="7" indent="-228600" algn="l">
              <a:lnSpc>
                <a:spcPct val="90000"/>
              </a:lnSpc>
              <a:spcBef>
                <a:spcPts val="500"/>
              </a:spcBef>
              <a:spcAft>
                <a:spcPts val="0"/>
              </a:spcAft>
              <a:buClr>
                <a:srgbClr val="888888"/>
              </a:buClr>
              <a:buSzPts val="1300"/>
              <a:buNone/>
              <a:defRPr sz="1600">
                <a:solidFill>
                  <a:srgbClr val="888888"/>
                </a:solidFill>
              </a:defRPr>
            </a:lvl8pPr>
            <a:lvl9pPr marL="4114800" lvl="8" indent="-228600" algn="l">
              <a:lnSpc>
                <a:spcPct val="90000"/>
              </a:lnSpc>
              <a:spcBef>
                <a:spcPts val="500"/>
              </a:spcBef>
              <a:spcAft>
                <a:spcPts val="0"/>
              </a:spcAft>
              <a:buClr>
                <a:srgbClr val="888888"/>
              </a:buClr>
              <a:buSzPts val="1300"/>
              <a:buNone/>
              <a:defRPr sz="1600">
                <a:solidFill>
                  <a:srgbClr val="888888"/>
                </a:solidFill>
              </a:defRPr>
            </a:lvl9pPr>
          </a:lstStyle>
          <a:p>
            <a:endParaRPr/>
          </a:p>
        </p:txBody>
      </p:sp>
      <p:sp>
        <p:nvSpPr>
          <p:cNvPr id="154" name="Google Shape;154;p28"/>
          <p:cNvSpPr/>
          <p:nvPr/>
        </p:nvSpPr>
        <p:spPr>
          <a:xfrm>
            <a:off x="6770598" y="0"/>
            <a:ext cx="2373402" cy="5143500"/>
          </a:xfrm>
          <a:prstGeom prst="rect">
            <a:avLst/>
          </a:prstGeom>
          <a:solidFill>
            <a:srgbClr val="00A6CE"/>
          </a:solidFill>
          <a:ln>
            <a:noFill/>
          </a:ln>
        </p:spPr>
        <p:txBody>
          <a:bodyPr spcFirstLastPara="1" wrap="square" lIns="76200" tIns="38075" rIns="76200" bIns="38075"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55" name="Google Shape;155;p28"/>
          <p:cNvSpPr/>
          <p:nvPr/>
        </p:nvSpPr>
        <p:spPr>
          <a:xfrm>
            <a:off x="-9523" y="0"/>
            <a:ext cx="6887883" cy="5143500"/>
          </a:xfrm>
          <a:prstGeom prst="rect">
            <a:avLst/>
          </a:prstGeom>
          <a:solidFill>
            <a:srgbClr val="53575A"/>
          </a:solidFill>
          <a:ln>
            <a:noFill/>
          </a:ln>
        </p:spPr>
        <p:txBody>
          <a:bodyPr spcFirstLastPara="1" wrap="square" lIns="76200" tIns="38075" rIns="76200" bIns="38075"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56" name="Google Shape;156;p28"/>
          <p:cNvSpPr>
            <a:spLocks noGrp="1"/>
          </p:cNvSpPr>
          <p:nvPr>
            <p:ph type="pic" idx="2"/>
          </p:nvPr>
        </p:nvSpPr>
        <p:spPr>
          <a:xfrm>
            <a:off x="5130823" y="4572001"/>
            <a:ext cx="1689366" cy="469392"/>
          </a:xfrm>
          <a:prstGeom prst="rect">
            <a:avLst/>
          </a:prstGeom>
          <a:noFill/>
          <a:ln>
            <a:noFill/>
          </a:ln>
        </p:spPr>
      </p:sp>
      <p:pic>
        <p:nvPicPr>
          <p:cNvPr id="157" name="Google Shape;157;p28" descr="Shape, arrow&#10;&#10;Description automatically generated"/>
          <p:cNvPicPr preferRelativeResize="0"/>
          <p:nvPr/>
        </p:nvPicPr>
        <p:blipFill rotWithShape="1">
          <a:blip r:embed="rId2">
            <a:alphaModFix amt="48000"/>
          </a:blip>
          <a:srcRect t="5283"/>
          <a:stretch/>
        </p:blipFill>
        <p:spPr>
          <a:xfrm>
            <a:off x="563590" y="0"/>
            <a:ext cx="1952693" cy="2142814"/>
          </a:xfrm>
          <a:prstGeom prst="rect">
            <a:avLst/>
          </a:prstGeom>
          <a:noFill/>
          <a:ln>
            <a:noFill/>
          </a:ln>
        </p:spPr>
      </p:pic>
      <p:sp>
        <p:nvSpPr>
          <p:cNvPr id="158" name="Google Shape;158;p28"/>
          <p:cNvSpPr txBox="1">
            <a:spLocks noGrp="1"/>
          </p:cNvSpPr>
          <p:nvPr>
            <p:ph type="body" idx="3"/>
          </p:nvPr>
        </p:nvSpPr>
        <p:spPr>
          <a:xfrm>
            <a:off x="1140323" y="822944"/>
            <a:ext cx="5053541" cy="1319869"/>
          </a:xfrm>
          <a:prstGeom prst="rect">
            <a:avLst/>
          </a:prstGeom>
          <a:noFill/>
          <a:ln>
            <a:noFill/>
          </a:ln>
        </p:spPr>
        <p:txBody>
          <a:bodyPr spcFirstLastPara="1" wrap="square" lIns="0" tIns="0" rIns="0" bIns="0" anchor="b" anchorCtr="0">
            <a:noAutofit/>
          </a:bodyPr>
          <a:lstStyle>
            <a:lvl1pPr marL="457200" lvl="0" indent="-228600" algn="l">
              <a:lnSpc>
                <a:spcPct val="90000"/>
              </a:lnSpc>
              <a:spcBef>
                <a:spcPts val="800"/>
              </a:spcBef>
              <a:spcAft>
                <a:spcPts val="0"/>
              </a:spcAft>
              <a:buClr>
                <a:schemeClr val="lt1"/>
              </a:buClr>
              <a:buSzPts val="3300"/>
              <a:buNone/>
              <a:defRPr sz="3300" b="0" i="0">
                <a:solidFill>
                  <a:schemeClr val="lt1"/>
                </a:solidFill>
                <a:latin typeface="Calibri"/>
                <a:ea typeface="Calibri"/>
                <a:cs typeface="Calibri"/>
                <a:sym typeface="Calibri"/>
              </a:defRPr>
            </a:lvl1pPr>
            <a:lvl2pPr marL="914400" lvl="1" indent="-228600" algn="l">
              <a:lnSpc>
                <a:spcPct val="90000"/>
              </a:lnSpc>
              <a:spcBef>
                <a:spcPts val="400"/>
              </a:spcBef>
              <a:spcAft>
                <a:spcPts val="0"/>
              </a:spcAft>
              <a:buClr>
                <a:schemeClr val="lt1"/>
              </a:buClr>
              <a:buSzPts val="3000"/>
              <a:buNone/>
              <a:defRPr sz="3000">
                <a:solidFill>
                  <a:schemeClr val="lt1"/>
                </a:solidFill>
              </a:defRPr>
            </a:lvl2pPr>
            <a:lvl3pPr marL="1371600" lvl="2" indent="-228600" algn="l">
              <a:lnSpc>
                <a:spcPct val="90000"/>
              </a:lnSpc>
              <a:spcBef>
                <a:spcPts val="400"/>
              </a:spcBef>
              <a:spcAft>
                <a:spcPts val="0"/>
              </a:spcAft>
              <a:buClr>
                <a:schemeClr val="lt1"/>
              </a:buClr>
              <a:buSzPts val="3000"/>
              <a:buNone/>
              <a:defRPr sz="3000">
                <a:solidFill>
                  <a:schemeClr val="lt1"/>
                </a:solidFill>
              </a:defRPr>
            </a:lvl3pPr>
            <a:lvl4pPr marL="1828800" lvl="3" indent="-228600" algn="l">
              <a:lnSpc>
                <a:spcPct val="90000"/>
              </a:lnSpc>
              <a:spcBef>
                <a:spcPts val="400"/>
              </a:spcBef>
              <a:spcAft>
                <a:spcPts val="0"/>
              </a:spcAft>
              <a:buClr>
                <a:schemeClr val="lt1"/>
              </a:buClr>
              <a:buSzPts val="3000"/>
              <a:buNone/>
              <a:defRPr sz="3000">
                <a:solidFill>
                  <a:schemeClr val="lt1"/>
                </a:solidFill>
              </a:defRPr>
            </a:lvl4pPr>
            <a:lvl5pPr marL="2286000" lvl="4" indent="-228600" algn="l">
              <a:lnSpc>
                <a:spcPct val="90000"/>
              </a:lnSpc>
              <a:spcBef>
                <a:spcPts val="400"/>
              </a:spcBef>
              <a:spcAft>
                <a:spcPts val="0"/>
              </a:spcAft>
              <a:buClr>
                <a:schemeClr val="lt1"/>
              </a:buClr>
              <a:buSzPts val="3000"/>
              <a:buNone/>
              <a:defRPr sz="3000">
                <a:solidFill>
                  <a:schemeClr val="lt1"/>
                </a:solidFill>
              </a:defRPr>
            </a:lvl5pPr>
            <a:lvl6pPr marL="2743200" lvl="5" indent="-323850" algn="l">
              <a:lnSpc>
                <a:spcPct val="90000"/>
              </a:lnSpc>
              <a:spcBef>
                <a:spcPts val="400"/>
              </a:spcBef>
              <a:spcAft>
                <a:spcPts val="0"/>
              </a:spcAft>
              <a:buClr>
                <a:schemeClr val="dk1"/>
              </a:buClr>
              <a:buSzPts val="1500"/>
              <a:buChar char="•"/>
              <a:defRPr/>
            </a:lvl6pPr>
            <a:lvl7pPr marL="3200400" lvl="6" indent="-323850" algn="l">
              <a:lnSpc>
                <a:spcPct val="90000"/>
              </a:lnSpc>
              <a:spcBef>
                <a:spcPts val="400"/>
              </a:spcBef>
              <a:spcAft>
                <a:spcPts val="0"/>
              </a:spcAft>
              <a:buClr>
                <a:schemeClr val="dk1"/>
              </a:buClr>
              <a:buSzPts val="1500"/>
              <a:buChar char="•"/>
              <a:defRPr/>
            </a:lvl7pPr>
            <a:lvl8pPr marL="3657600" lvl="7" indent="-323850" algn="l">
              <a:lnSpc>
                <a:spcPct val="90000"/>
              </a:lnSpc>
              <a:spcBef>
                <a:spcPts val="400"/>
              </a:spcBef>
              <a:spcAft>
                <a:spcPts val="0"/>
              </a:spcAft>
              <a:buClr>
                <a:schemeClr val="dk1"/>
              </a:buClr>
              <a:buSzPts val="1500"/>
              <a:buChar char="•"/>
              <a:defRPr/>
            </a:lvl8pPr>
            <a:lvl9pPr marL="4114800" lvl="8" indent="-323850" algn="l">
              <a:lnSpc>
                <a:spcPct val="90000"/>
              </a:lnSpc>
              <a:spcBef>
                <a:spcPts val="400"/>
              </a:spcBef>
              <a:spcAft>
                <a:spcPts val="0"/>
              </a:spcAft>
              <a:buClr>
                <a:schemeClr val="dk1"/>
              </a:buClr>
              <a:buSzPts val="1500"/>
              <a:buChar char="•"/>
              <a:defRPr/>
            </a:lvl9pPr>
          </a:lstStyle>
          <a:p>
            <a:endParaRPr/>
          </a:p>
        </p:txBody>
      </p:sp>
      <p:sp>
        <p:nvSpPr>
          <p:cNvPr id="159" name="Google Shape;159;p28"/>
          <p:cNvSpPr txBox="1">
            <a:spLocks noGrp="1"/>
          </p:cNvSpPr>
          <p:nvPr>
            <p:ph type="body" idx="4"/>
          </p:nvPr>
        </p:nvSpPr>
        <p:spPr>
          <a:xfrm>
            <a:off x="1140910" y="2196935"/>
            <a:ext cx="5053542" cy="1216809"/>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800"/>
              </a:spcBef>
              <a:spcAft>
                <a:spcPts val="0"/>
              </a:spcAft>
              <a:buClr>
                <a:srgbClr val="00A6CE"/>
              </a:buClr>
              <a:buSzPts val="1700"/>
              <a:buNone/>
              <a:defRPr sz="1700" b="1">
                <a:solidFill>
                  <a:srgbClr val="00A6CE"/>
                </a:solidFill>
              </a:defRPr>
            </a:lvl1pPr>
            <a:lvl2pPr marL="914400" lvl="1" indent="-228600" algn="l">
              <a:lnSpc>
                <a:spcPct val="90000"/>
              </a:lnSpc>
              <a:spcBef>
                <a:spcPts val="400"/>
              </a:spcBef>
              <a:spcAft>
                <a:spcPts val="0"/>
              </a:spcAft>
              <a:buClr>
                <a:srgbClr val="00A6CE"/>
              </a:buClr>
              <a:buSzPts val="2000"/>
              <a:buNone/>
              <a:defRPr sz="2000">
                <a:solidFill>
                  <a:srgbClr val="00A6CE"/>
                </a:solidFill>
              </a:defRPr>
            </a:lvl2pPr>
            <a:lvl3pPr marL="1371600" lvl="2" indent="-228600" algn="l">
              <a:lnSpc>
                <a:spcPct val="90000"/>
              </a:lnSpc>
              <a:spcBef>
                <a:spcPts val="400"/>
              </a:spcBef>
              <a:spcAft>
                <a:spcPts val="0"/>
              </a:spcAft>
              <a:buClr>
                <a:srgbClr val="00A6CE"/>
              </a:buClr>
              <a:buSzPts val="2000"/>
              <a:buNone/>
              <a:defRPr sz="2000">
                <a:solidFill>
                  <a:srgbClr val="00A6CE"/>
                </a:solidFill>
              </a:defRPr>
            </a:lvl3pPr>
            <a:lvl4pPr marL="1828800" lvl="3" indent="-228600" algn="l">
              <a:lnSpc>
                <a:spcPct val="90000"/>
              </a:lnSpc>
              <a:spcBef>
                <a:spcPts val="400"/>
              </a:spcBef>
              <a:spcAft>
                <a:spcPts val="0"/>
              </a:spcAft>
              <a:buClr>
                <a:srgbClr val="00A6CE"/>
              </a:buClr>
              <a:buSzPts val="2000"/>
              <a:buNone/>
              <a:defRPr sz="2000">
                <a:solidFill>
                  <a:srgbClr val="00A6CE"/>
                </a:solidFill>
              </a:defRPr>
            </a:lvl4pPr>
            <a:lvl5pPr marL="2286000" lvl="4" indent="-228600" algn="l">
              <a:lnSpc>
                <a:spcPct val="90000"/>
              </a:lnSpc>
              <a:spcBef>
                <a:spcPts val="400"/>
              </a:spcBef>
              <a:spcAft>
                <a:spcPts val="0"/>
              </a:spcAft>
              <a:buClr>
                <a:srgbClr val="00A6CE"/>
              </a:buClr>
              <a:buSzPts val="2000"/>
              <a:buNone/>
              <a:defRPr sz="2000">
                <a:solidFill>
                  <a:srgbClr val="00A6CE"/>
                </a:solidFill>
              </a:defRPr>
            </a:lvl5pPr>
            <a:lvl6pPr marL="2743200" lvl="5" indent="-323850" algn="l">
              <a:lnSpc>
                <a:spcPct val="90000"/>
              </a:lnSpc>
              <a:spcBef>
                <a:spcPts val="400"/>
              </a:spcBef>
              <a:spcAft>
                <a:spcPts val="0"/>
              </a:spcAft>
              <a:buClr>
                <a:schemeClr val="dk1"/>
              </a:buClr>
              <a:buSzPts val="1500"/>
              <a:buChar char="•"/>
              <a:defRPr/>
            </a:lvl6pPr>
            <a:lvl7pPr marL="3200400" lvl="6" indent="-323850" algn="l">
              <a:lnSpc>
                <a:spcPct val="90000"/>
              </a:lnSpc>
              <a:spcBef>
                <a:spcPts val="400"/>
              </a:spcBef>
              <a:spcAft>
                <a:spcPts val="0"/>
              </a:spcAft>
              <a:buClr>
                <a:schemeClr val="dk1"/>
              </a:buClr>
              <a:buSzPts val="1500"/>
              <a:buChar char="•"/>
              <a:defRPr/>
            </a:lvl7pPr>
            <a:lvl8pPr marL="3657600" lvl="7" indent="-323850" algn="l">
              <a:lnSpc>
                <a:spcPct val="90000"/>
              </a:lnSpc>
              <a:spcBef>
                <a:spcPts val="400"/>
              </a:spcBef>
              <a:spcAft>
                <a:spcPts val="0"/>
              </a:spcAft>
              <a:buClr>
                <a:schemeClr val="dk1"/>
              </a:buClr>
              <a:buSzPts val="1500"/>
              <a:buChar char="•"/>
              <a:defRPr/>
            </a:lvl8pPr>
            <a:lvl9pPr marL="4114800" lvl="8" indent="-323850" algn="l">
              <a:lnSpc>
                <a:spcPct val="90000"/>
              </a:lnSpc>
              <a:spcBef>
                <a:spcPts val="400"/>
              </a:spcBef>
              <a:spcAft>
                <a:spcPts val="0"/>
              </a:spcAft>
              <a:buClr>
                <a:schemeClr val="dk1"/>
              </a:buClr>
              <a:buSzPts val="1500"/>
              <a:buChar char="•"/>
              <a:defRPr/>
            </a:lvl9pPr>
          </a:lstStyle>
          <a:p>
            <a:endParaRPr/>
          </a:p>
        </p:txBody>
      </p:sp>
      <p:sp>
        <p:nvSpPr>
          <p:cNvPr id="160" name="Google Shape;160;p28"/>
          <p:cNvSpPr txBox="1"/>
          <p:nvPr/>
        </p:nvSpPr>
        <p:spPr>
          <a:xfrm>
            <a:off x="381000" y="4693920"/>
            <a:ext cx="3131267" cy="214121"/>
          </a:xfrm>
          <a:prstGeom prst="rect">
            <a:avLst/>
          </a:prstGeom>
          <a:noFill/>
          <a:ln>
            <a:noFill/>
          </a:ln>
        </p:spPr>
        <p:txBody>
          <a:bodyPr spcFirstLastPara="1" wrap="square" lIns="0" tIns="45700" rIns="91425" bIns="45700" anchor="t" anchorCtr="0">
            <a:spAutoFit/>
          </a:bodyPr>
          <a:lstStyle/>
          <a:p>
            <a:pPr marL="0" marR="0" lvl="0" indent="0" algn="l" rtl="0">
              <a:lnSpc>
                <a:spcPct val="100000"/>
              </a:lnSpc>
              <a:spcBef>
                <a:spcPts val="0"/>
              </a:spcBef>
              <a:spcAft>
                <a:spcPts val="0"/>
              </a:spcAft>
              <a:buClr>
                <a:schemeClr val="lt1"/>
              </a:buClr>
              <a:buSzPts val="800"/>
              <a:buFont typeface="Calibri"/>
              <a:buNone/>
            </a:pPr>
            <a:r>
              <a:rPr lang="en" sz="800" b="0" i="0" u="none" strike="noStrike" cap="none">
                <a:solidFill>
                  <a:schemeClr val="lt1"/>
                </a:solidFill>
                <a:latin typeface="Calibri"/>
                <a:ea typeface="Calibri"/>
                <a:cs typeface="Calibri"/>
                <a:sym typeface="Calibri"/>
              </a:rPr>
              <a:t>Advancing Equity. Ending Sexual Violence.®</a:t>
            </a:r>
            <a:endParaRPr sz="800" b="0" i="0" u="none" strike="noStrike" cap="none">
              <a:solidFill>
                <a:schemeClr val="lt1"/>
              </a:solidFill>
              <a:latin typeface="Calibri"/>
              <a:ea typeface="Calibri"/>
              <a:cs typeface="Calibri"/>
              <a:sym typeface="Calibri"/>
            </a:endParaRPr>
          </a:p>
        </p:txBody>
      </p:sp>
      <p:pic>
        <p:nvPicPr>
          <p:cNvPr id="161" name="Google Shape;161;p28"/>
          <p:cNvPicPr preferRelativeResize="0"/>
          <p:nvPr/>
        </p:nvPicPr>
        <p:blipFill rotWithShape="1">
          <a:blip r:embed="rId3">
            <a:alphaModFix/>
          </a:blip>
          <a:srcRect/>
          <a:stretch/>
        </p:blipFill>
        <p:spPr>
          <a:xfrm>
            <a:off x="7147560" y="4610100"/>
            <a:ext cx="1619250" cy="38100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Picture with Caption">
  <p:cSld name="1_Picture with Caption">
    <p:spTree>
      <p:nvGrpSpPr>
        <p:cNvPr id="1" name="Shape 162"/>
        <p:cNvGrpSpPr/>
        <p:nvPr/>
      </p:nvGrpSpPr>
      <p:grpSpPr>
        <a:xfrm>
          <a:off x="0" y="0"/>
          <a:ext cx="0" cy="0"/>
          <a:chOff x="0" y="0"/>
          <a:chExt cx="0" cy="0"/>
        </a:xfrm>
      </p:grpSpPr>
      <p:sp>
        <p:nvSpPr>
          <p:cNvPr id="163" name="Google Shape;163;p29"/>
          <p:cNvSpPr>
            <a:spLocks noGrp="1"/>
          </p:cNvSpPr>
          <p:nvPr>
            <p:ph type="pic" idx="2"/>
          </p:nvPr>
        </p:nvSpPr>
        <p:spPr>
          <a:xfrm>
            <a:off x="3887788" y="381000"/>
            <a:ext cx="4875212" cy="4014788"/>
          </a:xfrm>
          <a:prstGeom prst="rect">
            <a:avLst/>
          </a:prstGeom>
          <a:solidFill>
            <a:srgbClr val="53575A"/>
          </a:solidFill>
          <a:ln>
            <a:noFill/>
          </a:ln>
        </p:spPr>
      </p:sp>
      <p:sp>
        <p:nvSpPr>
          <p:cNvPr id="164" name="Google Shape;164;p29"/>
          <p:cNvSpPr txBox="1">
            <a:spLocks noGrp="1"/>
          </p:cNvSpPr>
          <p:nvPr>
            <p:ph type="body" idx="1"/>
          </p:nvPr>
        </p:nvSpPr>
        <p:spPr>
          <a:xfrm>
            <a:off x="380999" y="1237013"/>
            <a:ext cx="3506788" cy="3158775"/>
          </a:xfrm>
          <a:prstGeom prst="rect">
            <a:avLst/>
          </a:prstGeom>
          <a:noFill/>
          <a:ln>
            <a:noFill/>
          </a:ln>
        </p:spPr>
        <p:txBody>
          <a:bodyPr spcFirstLastPara="1" wrap="square" lIns="0" tIns="38075" rIns="76200" bIns="38075" anchor="t" anchorCtr="0">
            <a:normAutofit/>
          </a:bodyPr>
          <a:lstStyle>
            <a:lvl1pPr marL="457200" lvl="0" indent="-228600" algn="l">
              <a:lnSpc>
                <a:spcPct val="150000"/>
              </a:lnSpc>
              <a:spcBef>
                <a:spcPts val="500"/>
              </a:spcBef>
              <a:spcAft>
                <a:spcPts val="0"/>
              </a:spcAft>
              <a:buClr>
                <a:schemeClr val="dk1"/>
              </a:buClr>
              <a:buSzPts val="1300"/>
              <a:buNone/>
              <a:defRPr sz="1500">
                <a:solidFill>
                  <a:srgbClr val="53575A"/>
                </a:solidFill>
              </a:defRPr>
            </a:lvl1pPr>
            <a:lvl2pPr marL="914400" lvl="1" indent="-228600" algn="l">
              <a:lnSpc>
                <a:spcPct val="90000"/>
              </a:lnSpc>
              <a:spcBef>
                <a:spcPts val="500"/>
              </a:spcBef>
              <a:spcAft>
                <a:spcPts val="0"/>
              </a:spcAft>
              <a:buClr>
                <a:schemeClr val="dk1"/>
              </a:buClr>
              <a:buSzPts val="1200"/>
              <a:buNone/>
              <a:defRPr sz="1400"/>
            </a:lvl2pPr>
            <a:lvl3pPr marL="1371600" lvl="2" indent="-228600" algn="l">
              <a:lnSpc>
                <a:spcPct val="90000"/>
              </a:lnSpc>
              <a:spcBef>
                <a:spcPts val="500"/>
              </a:spcBef>
              <a:spcAft>
                <a:spcPts val="0"/>
              </a:spcAft>
              <a:buClr>
                <a:schemeClr val="dk1"/>
              </a:buClr>
              <a:buSzPts val="1000"/>
              <a:buNone/>
              <a:defRPr sz="1200"/>
            </a:lvl3pPr>
            <a:lvl4pPr marL="1828800" lvl="3" indent="-228600" algn="l">
              <a:lnSpc>
                <a:spcPct val="90000"/>
              </a:lnSpc>
              <a:spcBef>
                <a:spcPts val="500"/>
              </a:spcBef>
              <a:spcAft>
                <a:spcPts val="0"/>
              </a:spcAft>
              <a:buClr>
                <a:schemeClr val="dk1"/>
              </a:buClr>
              <a:buSzPts val="800"/>
              <a:buNone/>
              <a:defRPr sz="1000"/>
            </a:lvl4pPr>
            <a:lvl5pPr marL="2286000" lvl="4" indent="-228600" algn="l">
              <a:lnSpc>
                <a:spcPct val="90000"/>
              </a:lnSpc>
              <a:spcBef>
                <a:spcPts val="500"/>
              </a:spcBef>
              <a:spcAft>
                <a:spcPts val="0"/>
              </a:spcAft>
              <a:buClr>
                <a:schemeClr val="dk1"/>
              </a:buClr>
              <a:buSzPts val="800"/>
              <a:buNone/>
              <a:defRPr sz="1000"/>
            </a:lvl5pPr>
            <a:lvl6pPr marL="2743200" lvl="5" indent="-228600" algn="l">
              <a:lnSpc>
                <a:spcPct val="90000"/>
              </a:lnSpc>
              <a:spcBef>
                <a:spcPts val="500"/>
              </a:spcBef>
              <a:spcAft>
                <a:spcPts val="0"/>
              </a:spcAft>
              <a:buClr>
                <a:schemeClr val="dk1"/>
              </a:buClr>
              <a:buSzPts val="800"/>
              <a:buNone/>
              <a:defRPr sz="1000"/>
            </a:lvl6pPr>
            <a:lvl7pPr marL="3200400" lvl="6" indent="-228600" algn="l">
              <a:lnSpc>
                <a:spcPct val="90000"/>
              </a:lnSpc>
              <a:spcBef>
                <a:spcPts val="500"/>
              </a:spcBef>
              <a:spcAft>
                <a:spcPts val="0"/>
              </a:spcAft>
              <a:buClr>
                <a:schemeClr val="dk1"/>
              </a:buClr>
              <a:buSzPts val="800"/>
              <a:buNone/>
              <a:defRPr sz="1000"/>
            </a:lvl7pPr>
            <a:lvl8pPr marL="3657600" lvl="7" indent="-228600" algn="l">
              <a:lnSpc>
                <a:spcPct val="90000"/>
              </a:lnSpc>
              <a:spcBef>
                <a:spcPts val="500"/>
              </a:spcBef>
              <a:spcAft>
                <a:spcPts val="0"/>
              </a:spcAft>
              <a:buClr>
                <a:schemeClr val="dk1"/>
              </a:buClr>
              <a:buSzPts val="800"/>
              <a:buNone/>
              <a:defRPr sz="1000"/>
            </a:lvl8pPr>
            <a:lvl9pPr marL="4114800" lvl="8" indent="-228600" algn="l">
              <a:lnSpc>
                <a:spcPct val="90000"/>
              </a:lnSpc>
              <a:spcBef>
                <a:spcPts val="500"/>
              </a:spcBef>
              <a:spcAft>
                <a:spcPts val="0"/>
              </a:spcAft>
              <a:buClr>
                <a:schemeClr val="dk1"/>
              </a:buClr>
              <a:buSzPts val="800"/>
              <a:buNone/>
              <a:defRPr sz="1000"/>
            </a:lvl9pPr>
          </a:lstStyle>
          <a:p>
            <a:endParaRPr/>
          </a:p>
        </p:txBody>
      </p:sp>
      <p:sp>
        <p:nvSpPr>
          <p:cNvPr id="165" name="Google Shape;165;p29"/>
          <p:cNvSpPr>
            <a:spLocks noGrp="1"/>
          </p:cNvSpPr>
          <p:nvPr>
            <p:ph type="pic" idx="3"/>
          </p:nvPr>
        </p:nvSpPr>
        <p:spPr>
          <a:xfrm>
            <a:off x="5108448" y="4579471"/>
            <a:ext cx="1864952" cy="433294"/>
          </a:xfrm>
          <a:prstGeom prst="rect">
            <a:avLst/>
          </a:prstGeom>
          <a:noFill/>
          <a:ln>
            <a:noFill/>
          </a:ln>
        </p:spPr>
      </p:sp>
      <p:sp>
        <p:nvSpPr>
          <p:cNvPr id="166" name="Google Shape;166;p29"/>
          <p:cNvSpPr txBox="1"/>
          <p:nvPr/>
        </p:nvSpPr>
        <p:spPr>
          <a:xfrm>
            <a:off x="381000" y="4693920"/>
            <a:ext cx="3131267" cy="214121"/>
          </a:xfrm>
          <a:prstGeom prst="rect">
            <a:avLst/>
          </a:prstGeom>
          <a:noFill/>
          <a:ln>
            <a:noFill/>
          </a:ln>
        </p:spPr>
        <p:txBody>
          <a:bodyPr spcFirstLastPara="1" wrap="square" lIns="0" tIns="45700" rIns="91425" bIns="45700" anchor="t" anchorCtr="0">
            <a:spAutoFit/>
          </a:bodyPr>
          <a:lstStyle/>
          <a:p>
            <a:pPr marL="0" marR="0" lvl="0" indent="0" algn="l" rtl="0">
              <a:lnSpc>
                <a:spcPct val="100000"/>
              </a:lnSpc>
              <a:spcBef>
                <a:spcPts val="0"/>
              </a:spcBef>
              <a:spcAft>
                <a:spcPts val="0"/>
              </a:spcAft>
              <a:buClr>
                <a:srgbClr val="53575A"/>
              </a:buClr>
              <a:buSzPts val="800"/>
              <a:buFont typeface="Calibri"/>
              <a:buNone/>
            </a:pPr>
            <a:r>
              <a:rPr lang="en" sz="800" b="0" i="0" u="none" strike="noStrike" cap="none">
                <a:solidFill>
                  <a:srgbClr val="53575A"/>
                </a:solidFill>
                <a:latin typeface="Calibri"/>
                <a:ea typeface="Calibri"/>
                <a:cs typeface="Calibri"/>
                <a:sym typeface="Calibri"/>
              </a:rPr>
              <a:t>Advancing Equity. Ending Sexual Violence.®</a:t>
            </a:r>
            <a:endParaRPr sz="800" b="0" i="0" u="none" strike="noStrike" cap="none">
              <a:solidFill>
                <a:srgbClr val="53575A"/>
              </a:solidFill>
              <a:latin typeface="Calibri"/>
              <a:ea typeface="Calibri"/>
              <a:cs typeface="Calibri"/>
              <a:sym typeface="Calibri"/>
            </a:endParaRPr>
          </a:p>
        </p:txBody>
      </p:sp>
      <p:sp>
        <p:nvSpPr>
          <p:cNvPr id="167" name="Google Shape;167;p29"/>
          <p:cNvSpPr txBox="1">
            <a:spLocks noGrp="1"/>
          </p:cNvSpPr>
          <p:nvPr>
            <p:ph type="title"/>
          </p:nvPr>
        </p:nvSpPr>
        <p:spPr>
          <a:xfrm>
            <a:off x="381000" y="381000"/>
            <a:ext cx="3506788" cy="400076"/>
          </a:xfrm>
          <a:prstGeom prst="rect">
            <a:avLst/>
          </a:prstGeom>
          <a:noFill/>
          <a:ln>
            <a:noFill/>
          </a:ln>
        </p:spPr>
        <p:txBody>
          <a:bodyPr spcFirstLastPara="1" wrap="square" lIns="0" tIns="38075" rIns="0" bIns="38075" anchor="t" anchorCtr="0">
            <a:spAutoFit/>
          </a:bodyPr>
          <a:lstStyle>
            <a:lvl1pPr lvl="0" algn="l">
              <a:lnSpc>
                <a:spcPct val="90000"/>
              </a:lnSpc>
              <a:spcBef>
                <a:spcPts val="0"/>
              </a:spcBef>
              <a:spcAft>
                <a:spcPts val="0"/>
              </a:spcAft>
              <a:buClr>
                <a:schemeClr val="dk1"/>
              </a:buClr>
              <a:buSzPts val="1500"/>
              <a:buFont typeface="Calibri"/>
              <a:buNone/>
              <a:defRPr sz="2300">
                <a:solidFill>
                  <a:srgbClr val="53575A"/>
                </a:solidFill>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Question">
  <p:cSld name="1_Question 4">
    <p:spTree>
      <p:nvGrpSpPr>
        <p:cNvPr id="1" name="Shape 168"/>
        <p:cNvGrpSpPr/>
        <p:nvPr/>
      </p:nvGrpSpPr>
      <p:grpSpPr>
        <a:xfrm>
          <a:off x="0" y="0"/>
          <a:ext cx="0" cy="0"/>
          <a:chOff x="0" y="0"/>
          <a:chExt cx="0" cy="0"/>
        </a:xfrm>
      </p:grpSpPr>
      <p:pic>
        <p:nvPicPr>
          <p:cNvPr id="169" name="Google Shape;169;p30"/>
          <p:cNvPicPr preferRelativeResize="0"/>
          <p:nvPr/>
        </p:nvPicPr>
        <p:blipFill rotWithShape="1">
          <a:blip r:embed="rId2">
            <a:alphaModFix/>
          </a:blip>
          <a:srcRect/>
          <a:stretch/>
        </p:blipFill>
        <p:spPr>
          <a:xfrm>
            <a:off x="4572000" y="0"/>
            <a:ext cx="4572000" cy="5143500"/>
          </a:xfrm>
          <a:prstGeom prst="rect">
            <a:avLst/>
          </a:prstGeom>
          <a:noFill/>
          <a:ln>
            <a:noFill/>
          </a:ln>
        </p:spPr>
      </p:pic>
      <p:sp>
        <p:nvSpPr>
          <p:cNvPr id="170" name="Google Shape;170;p30"/>
          <p:cNvSpPr/>
          <p:nvPr/>
        </p:nvSpPr>
        <p:spPr>
          <a:xfrm>
            <a:off x="-1" y="0"/>
            <a:ext cx="4578439" cy="5143500"/>
          </a:xfrm>
          <a:prstGeom prst="rect">
            <a:avLst/>
          </a:prstGeom>
          <a:solidFill>
            <a:srgbClr val="00A6C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Calibri"/>
              <a:buNone/>
            </a:pPr>
            <a:endParaRPr sz="1400" b="0" i="0" u="none" strike="noStrike" cap="none">
              <a:solidFill>
                <a:srgbClr val="53575A"/>
              </a:solidFill>
              <a:latin typeface="Calibri"/>
              <a:ea typeface="Calibri"/>
              <a:cs typeface="Calibri"/>
              <a:sym typeface="Calibri"/>
            </a:endParaRPr>
          </a:p>
        </p:txBody>
      </p:sp>
      <p:sp>
        <p:nvSpPr>
          <p:cNvPr id="171" name="Google Shape;171;p30"/>
          <p:cNvSpPr>
            <a:spLocks noGrp="1"/>
          </p:cNvSpPr>
          <p:nvPr>
            <p:ph type="pic" idx="2"/>
          </p:nvPr>
        </p:nvSpPr>
        <p:spPr>
          <a:xfrm>
            <a:off x="5108448" y="4579471"/>
            <a:ext cx="1864952" cy="433294"/>
          </a:xfrm>
          <a:prstGeom prst="rect">
            <a:avLst/>
          </a:prstGeom>
          <a:noFill/>
          <a:ln>
            <a:noFill/>
          </a:ln>
        </p:spPr>
      </p:sp>
      <p:sp>
        <p:nvSpPr>
          <p:cNvPr id="172" name="Google Shape;172;p30"/>
          <p:cNvSpPr txBox="1"/>
          <p:nvPr/>
        </p:nvSpPr>
        <p:spPr>
          <a:xfrm>
            <a:off x="381000" y="4693920"/>
            <a:ext cx="3131267" cy="214121"/>
          </a:xfrm>
          <a:prstGeom prst="rect">
            <a:avLst/>
          </a:prstGeom>
          <a:noFill/>
          <a:ln>
            <a:noFill/>
          </a:ln>
        </p:spPr>
        <p:txBody>
          <a:bodyPr spcFirstLastPara="1" wrap="square" lIns="0" tIns="45700" rIns="91425" bIns="45700" anchor="t" anchorCtr="0">
            <a:spAutoFit/>
          </a:bodyPr>
          <a:lstStyle/>
          <a:p>
            <a:pPr marL="0" marR="0" lvl="0" indent="0" algn="l" rtl="0">
              <a:lnSpc>
                <a:spcPct val="100000"/>
              </a:lnSpc>
              <a:spcBef>
                <a:spcPts val="0"/>
              </a:spcBef>
              <a:spcAft>
                <a:spcPts val="0"/>
              </a:spcAft>
              <a:buClr>
                <a:schemeClr val="lt1"/>
              </a:buClr>
              <a:buSzPts val="800"/>
              <a:buFont typeface="Calibri"/>
              <a:buNone/>
            </a:pPr>
            <a:r>
              <a:rPr lang="en" sz="800" b="0" i="0" u="none" strike="noStrike" cap="none">
                <a:solidFill>
                  <a:schemeClr val="lt1"/>
                </a:solidFill>
                <a:latin typeface="Calibri"/>
                <a:ea typeface="Calibri"/>
                <a:cs typeface="Calibri"/>
                <a:sym typeface="Calibri"/>
              </a:rPr>
              <a:t>Advancing Equity. Ending Sexual Violence.®</a:t>
            </a:r>
            <a:endParaRPr sz="800" b="0" i="0" u="none" strike="noStrike" cap="none">
              <a:solidFill>
                <a:schemeClr val="lt1"/>
              </a:solidFill>
              <a:latin typeface="Calibri"/>
              <a:ea typeface="Calibri"/>
              <a:cs typeface="Calibri"/>
              <a:sym typeface="Calibri"/>
            </a:endParaRPr>
          </a:p>
        </p:txBody>
      </p:sp>
      <p:sp>
        <p:nvSpPr>
          <p:cNvPr id="173" name="Google Shape;173;p30"/>
          <p:cNvSpPr txBox="1">
            <a:spLocks noGrp="1"/>
          </p:cNvSpPr>
          <p:nvPr>
            <p:ph type="ctrTitle"/>
          </p:nvPr>
        </p:nvSpPr>
        <p:spPr>
          <a:xfrm>
            <a:off x="0" y="1981200"/>
            <a:ext cx="4572000" cy="469326"/>
          </a:xfrm>
          <a:prstGeom prst="rect">
            <a:avLst/>
          </a:prstGeom>
          <a:noFill/>
          <a:ln>
            <a:noFill/>
          </a:ln>
        </p:spPr>
        <p:txBody>
          <a:bodyPr spcFirstLastPara="1" wrap="square" lIns="0" tIns="38075" rIns="76200" bIns="38075" anchor="t" anchorCtr="0">
            <a:spAutoFit/>
          </a:bodyPr>
          <a:lstStyle>
            <a:lvl1pPr lvl="0" algn="ctr">
              <a:lnSpc>
                <a:spcPct val="90000"/>
              </a:lnSpc>
              <a:spcBef>
                <a:spcPts val="0"/>
              </a:spcBef>
              <a:spcAft>
                <a:spcPts val="0"/>
              </a:spcAft>
              <a:buClr>
                <a:schemeClr val="dk1"/>
              </a:buClr>
              <a:buSzPts val="5000"/>
              <a:buFont typeface="Avenir"/>
              <a:buNone/>
              <a:defRPr sz="2800" b="0" i="0">
                <a:solidFill>
                  <a:schemeClr val="lt1"/>
                </a:solidFill>
                <a:latin typeface="Calibri"/>
                <a:ea typeface="Calibri"/>
                <a:cs typeface="Calibri"/>
                <a:sym typeface="Calibri"/>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
        <p:nvSpPr>
          <p:cNvPr id="174" name="Google Shape;174;p30"/>
          <p:cNvSpPr txBox="1">
            <a:spLocks noGrp="1"/>
          </p:cNvSpPr>
          <p:nvPr>
            <p:ph type="subTitle" idx="1"/>
          </p:nvPr>
        </p:nvSpPr>
        <p:spPr>
          <a:xfrm>
            <a:off x="0" y="2468880"/>
            <a:ext cx="4572000" cy="653143"/>
          </a:xfrm>
          <a:prstGeom prst="rect">
            <a:avLst/>
          </a:prstGeom>
          <a:noFill/>
          <a:ln>
            <a:noFill/>
          </a:ln>
        </p:spPr>
        <p:txBody>
          <a:bodyPr spcFirstLastPara="1" wrap="square" lIns="0" tIns="0" rIns="0" bIns="38075" anchor="t" anchorCtr="0">
            <a:normAutofit/>
          </a:bodyPr>
          <a:lstStyle>
            <a:lvl1pPr lvl="0" algn="ctr">
              <a:lnSpc>
                <a:spcPct val="90000"/>
              </a:lnSpc>
              <a:spcBef>
                <a:spcPts val="1000"/>
              </a:spcBef>
              <a:spcAft>
                <a:spcPts val="0"/>
              </a:spcAft>
              <a:buClr>
                <a:schemeClr val="dk1"/>
              </a:buClr>
              <a:buSzPts val="2000"/>
              <a:buNone/>
              <a:defRPr sz="1500">
                <a:solidFill>
                  <a:srgbClr val="53575A"/>
                </a:solidFill>
              </a:defRPr>
            </a:lvl1pPr>
            <a:lvl2pPr lvl="1" algn="ctr">
              <a:lnSpc>
                <a:spcPct val="90000"/>
              </a:lnSpc>
              <a:spcBef>
                <a:spcPts val="500"/>
              </a:spcBef>
              <a:spcAft>
                <a:spcPts val="0"/>
              </a:spcAft>
              <a:buClr>
                <a:schemeClr val="dk1"/>
              </a:buClr>
              <a:buSzPts val="1700"/>
              <a:buNone/>
              <a:defRPr sz="2000"/>
            </a:lvl2pPr>
            <a:lvl3pPr lvl="2" algn="ctr">
              <a:lnSpc>
                <a:spcPct val="90000"/>
              </a:lnSpc>
              <a:spcBef>
                <a:spcPts val="500"/>
              </a:spcBef>
              <a:spcAft>
                <a:spcPts val="0"/>
              </a:spcAft>
              <a:buClr>
                <a:schemeClr val="dk1"/>
              </a:buClr>
              <a:buSzPts val="1500"/>
              <a:buNone/>
              <a:defRPr sz="1800"/>
            </a:lvl3pPr>
            <a:lvl4pPr lvl="3" algn="ctr">
              <a:lnSpc>
                <a:spcPct val="90000"/>
              </a:lnSpc>
              <a:spcBef>
                <a:spcPts val="500"/>
              </a:spcBef>
              <a:spcAft>
                <a:spcPts val="0"/>
              </a:spcAft>
              <a:buClr>
                <a:schemeClr val="dk1"/>
              </a:buClr>
              <a:buSzPts val="1300"/>
              <a:buNone/>
              <a:defRPr sz="1600"/>
            </a:lvl4pPr>
            <a:lvl5pPr lvl="4" algn="ctr">
              <a:lnSpc>
                <a:spcPct val="90000"/>
              </a:lnSpc>
              <a:spcBef>
                <a:spcPts val="500"/>
              </a:spcBef>
              <a:spcAft>
                <a:spcPts val="0"/>
              </a:spcAft>
              <a:buClr>
                <a:schemeClr val="dk1"/>
              </a:buClr>
              <a:buSzPts val="1300"/>
              <a:buNone/>
              <a:defRPr sz="1600"/>
            </a:lvl5pPr>
            <a:lvl6pPr lvl="5" algn="ctr">
              <a:lnSpc>
                <a:spcPct val="90000"/>
              </a:lnSpc>
              <a:spcBef>
                <a:spcPts val="500"/>
              </a:spcBef>
              <a:spcAft>
                <a:spcPts val="0"/>
              </a:spcAft>
              <a:buClr>
                <a:schemeClr val="dk1"/>
              </a:buClr>
              <a:buSzPts val="1300"/>
              <a:buNone/>
              <a:defRPr sz="1600"/>
            </a:lvl6pPr>
            <a:lvl7pPr lvl="6" algn="ctr">
              <a:lnSpc>
                <a:spcPct val="90000"/>
              </a:lnSpc>
              <a:spcBef>
                <a:spcPts val="500"/>
              </a:spcBef>
              <a:spcAft>
                <a:spcPts val="0"/>
              </a:spcAft>
              <a:buClr>
                <a:schemeClr val="dk1"/>
              </a:buClr>
              <a:buSzPts val="1300"/>
              <a:buNone/>
              <a:defRPr sz="1600"/>
            </a:lvl7pPr>
            <a:lvl8pPr lvl="7" algn="ctr">
              <a:lnSpc>
                <a:spcPct val="90000"/>
              </a:lnSpc>
              <a:spcBef>
                <a:spcPts val="500"/>
              </a:spcBef>
              <a:spcAft>
                <a:spcPts val="0"/>
              </a:spcAft>
              <a:buClr>
                <a:schemeClr val="dk1"/>
              </a:buClr>
              <a:buSzPts val="1300"/>
              <a:buNone/>
              <a:defRPr sz="1600"/>
            </a:lvl8pPr>
            <a:lvl9pPr lvl="8" algn="ctr">
              <a:lnSpc>
                <a:spcPct val="90000"/>
              </a:lnSpc>
              <a:spcBef>
                <a:spcPts val="500"/>
              </a:spcBef>
              <a:spcAft>
                <a:spcPts val="0"/>
              </a:spcAft>
              <a:buClr>
                <a:schemeClr val="dk1"/>
              </a:buClr>
              <a:buSzPts val="1300"/>
              <a:buNone/>
              <a:defRPr sz="1600"/>
            </a:lvl9pPr>
          </a:lstStyle>
          <a:p>
            <a:endParaRPr/>
          </a:p>
        </p:txBody>
      </p:sp>
      <p:sp>
        <p:nvSpPr>
          <p:cNvPr id="175" name="Google Shape;175;p30"/>
          <p:cNvSpPr txBox="1">
            <a:spLocks noGrp="1"/>
          </p:cNvSpPr>
          <p:nvPr>
            <p:ph type="body" idx="3"/>
          </p:nvPr>
        </p:nvSpPr>
        <p:spPr>
          <a:xfrm>
            <a:off x="0" y="381000"/>
            <a:ext cx="4572000" cy="649552"/>
          </a:xfrm>
          <a:prstGeom prst="rect">
            <a:avLst/>
          </a:prstGeom>
          <a:noFill/>
          <a:ln>
            <a:noFill/>
          </a:ln>
        </p:spPr>
        <p:txBody>
          <a:bodyPr spcFirstLastPara="1" wrap="square" lIns="0" tIns="38075" rIns="0" bIns="38075" anchor="t" anchorCtr="0">
            <a:normAutofit/>
          </a:bodyPr>
          <a:lstStyle>
            <a:lvl1pPr marL="457200" lvl="0" indent="-228600" algn="ctr">
              <a:lnSpc>
                <a:spcPct val="90000"/>
              </a:lnSpc>
              <a:spcBef>
                <a:spcPts val="800"/>
              </a:spcBef>
              <a:spcAft>
                <a:spcPts val="0"/>
              </a:spcAft>
              <a:buClr>
                <a:schemeClr val="lt1"/>
              </a:buClr>
              <a:buSzPts val="1500"/>
              <a:buNone/>
              <a:defRPr sz="1500">
                <a:solidFill>
                  <a:schemeClr val="lt1"/>
                </a:solidFill>
              </a:defRPr>
            </a:lvl1pPr>
            <a:lvl2pPr marL="914400" lvl="1" indent="-323850" algn="l">
              <a:lnSpc>
                <a:spcPct val="90000"/>
              </a:lnSpc>
              <a:spcBef>
                <a:spcPts val="400"/>
              </a:spcBef>
              <a:spcAft>
                <a:spcPts val="0"/>
              </a:spcAft>
              <a:buClr>
                <a:schemeClr val="dk1"/>
              </a:buClr>
              <a:buSzPts val="1500"/>
              <a:buChar char="•"/>
              <a:defRPr/>
            </a:lvl2pPr>
            <a:lvl3pPr marL="1371600" lvl="2" indent="-323850" algn="l">
              <a:lnSpc>
                <a:spcPct val="90000"/>
              </a:lnSpc>
              <a:spcBef>
                <a:spcPts val="400"/>
              </a:spcBef>
              <a:spcAft>
                <a:spcPts val="0"/>
              </a:spcAft>
              <a:buClr>
                <a:schemeClr val="dk1"/>
              </a:buClr>
              <a:buSzPts val="1500"/>
              <a:buChar char="•"/>
              <a:defRPr/>
            </a:lvl3pPr>
            <a:lvl4pPr marL="1828800" lvl="3" indent="-323850" algn="l">
              <a:lnSpc>
                <a:spcPct val="90000"/>
              </a:lnSpc>
              <a:spcBef>
                <a:spcPts val="400"/>
              </a:spcBef>
              <a:spcAft>
                <a:spcPts val="0"/>
              </a:spcAft>
              <a:buClr>
                <a:schemeClr val="dk1"/>
              </a:buClr>
              <a:buSzPts val="1500"/>
              <a:buChar char="•"/>
              <a:defRPr/>
            </a:lvl4pPr>
            <a:lvl5pPr marL="2286000" lvl="4" indent="-323850" algn="l">
              <a:lnSpc>
                <a:spcPct val="90000"/>
              </a:lnSpc>
              <a:spcBef>
                <a:spcPts val="400"/>
              </a:spcBef>
              <a:spcAft>
                <a:spcPts val="0"/>
              </a:spcAft>
              <a:buClr>
                <a:schemeClr val="dk1"/>
              </a:buClr>
              <a:buSzPts val="1500"/>
              <a:buChar char="•"/>
              <a:defRPr/>
            </a:lvl5pPr>
            <a:lvl6pPr marL="2743200" lvl="5" indent="-323850" algn="l">
              <a:lnSpc>
                <a:spcPct val="90000"/>
              </a:lnSpc>
              <a:spcBef>
                <a:spcPts val="400"/>
              </a:spcBef>
              <a:spcAft>
                <a:spcPts val="0"/>
              </a:spcAft>
              <a:buClr>
                <a:schemeClr val="dk1"/>
              </a:buClr>
              <a:buSzPts val="1500"/>
              <a:buChar char="•"/>
              <a:defRPr/>
            </a:lvl6pPr>
            <a:lvl7pPr marL="3200400" lvl="6" indent="-323850" algn="l">
              <a:lnSpc>
                <a:spcPct val="90000"/>
              </a:lnSpc>
              <a:spcBef>
                <a:spcPts val="400"/>
              </a:spcBef>
              <a:spcAft>
                <a:spcPts val="0"/>
              </a:spcAft>
              <a:buClr>
                <a:schemeClr val="dk1"/>
              </a:buClr>
              <a:buSzPts val="1500"/>
              <a:buChar char="•"/>
              <a:defRPr/>
            </a:lvl7pPr>
            <a:lvl8pPr marL="3657600" lvl="7" indent="-323850" algn="l">
              <a:lnSpc>
                <a:spcPct val="90000"/>
              </a:lnSpc>
              <a:spcBef>
                <a:spcPts val="400"/>
              </a:spcBef>
              <a:spcAft>
                <a:spcPts val="0"/>
              </a:spcAft>
              <a:buClr>
                <a:schemeClr val="dk1"/>
              </a:buClr>
              <a:buSzPts val="1500"/>
              <a:buChar char="•"/>
              <a:defRPr/>
            </a:lvl8pPr>
            <a:lvl9pPr marL="4114800" lvl="8" indent="-323850" algn="l">
              <a:lnSpc>
                <a:spcPct val="90000"/>
              </a:lnSpc>
              <a:spcBef>
                <a:spcPts val="400"/>
              </a:spcBef>
              <a:spcAft>
                <a:spcPts val="0"/>
              </a:spcAft>
              <a:buClr>
                <a:schemeClr val="dk1"/>
              </a:buClr>
              <a:buSzPts val="1500"/>
              <a:buChar char="•"/>
              <a:defRPr/>
            </a:lvl9pPr>
          </a:lstStyle>
          <a:p>
            <a:endParaRPr/>
          </a:p>
        </p:txBody>
      </p:sp>
      <p:pic>
        <p:nvPicPr>
          <p:cNvPr id="176" name="Google Shape;176;p30"/>
          <p:cNvPicPr preferRelativeResize="0"/>
          <p:nvPr/>
        </p:nvPicPr>
        <p:blipFill rotWithShape="1">
          <a:blip r:embed="rId3">
            <a:alphaModFix/>
          </a:blip>
          <a:srcRect/>
          <a:stretch/>
        </p:blipFill>
        <p:spPr>
          <a:xfrm>
            <a:off x="7147560" y="4610100"/>
            <a:ext cx="1619248" cy="380999"/>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p:cSld name="1_Title Only 4">
    <p:spTree>
      <p:nvGrpSpPr>
        <p:cNvPr id="1" name="Shape 177"/>
        <p:cNvGrpSpPr/>
        <p:nvPr/>
      </p:nvGrpSpPr>
      <p:grpSpPr>
        <a:xfrm>
          <a:off x="0" y="0"/>
          <a:ext cx="0" cy="0"/>
          <a:chOff x="0" y="0"/>
          <a:chExt cx="0" cy="0"/>
        </a:xfrm>
      </p:grpSpPr>
      <p:sp>
        <p:nvSpPr>
          <p:cNvPr id="178" name="Google Shape;178;p31"/>
          <p:cNvSpPr/>
          <p:nvPr/>
        </p:nvSpPr>
        <p:spPr>
          <a:xfrm>
            <a:off x="3202" y="2453877"/>
            <a:ext cx="9140798" cy="2689623"/>
          </a:xfrm>
          <a:prstGeom prst="rect">
            <a:avLst/>
          </a:prstGeom>
          <a:solidFill>
            <a:srgbClr val="00A6CE"/>
          </a:solidFill>
          <a:ln>
            <a:noFill/>
          </a:ln>
        </p:spPr>
        <p:txBody>
          <a:bodyPr spcFirstLastPara="1" wrap="square" lIns="76200" tIns="38075" rIns="76200" bIns="38075" anchor="ctr" anchorCtr="0">
            <a:noAutofit/>
          </a:bodyPr>
          <a:lstStyle/>
          <a:p>
            <a:pPr marL="0" marR="0" lvl="0" indent="0" algn="ctr" rtl="0">
              <a:spcBef>
                <a:spcPts val="0"/>
              </a:spcBef>
              <a:spcAft>
                <a:spcPts val="0"/>
              </a:spcAft>
              <a:buNone/>
            </a:pPr>
            <a:endParaRPr sz="1500">
              <a:solidFill>
                <a:srgbClr val="53575A"/>
              </a:solidFill>
              <a:latin typeface="Calibri"/>
              <a:ea typeface="Calibri"/>
              <a:cs typeface="Calibri"/>
              <a:sym typeface="Calibri"/>
            </a:endParaRPr>
          </a:p>
        </p:txBody>
      </p:sp>
      <p:sp>
        <p:nvSpPr>
          <p:cNvPr id="179" name="Google Shape;179;p31"/>
          <p:cNvSpPr txBox="1">
            <a:spLocks noGrp="1"/>
          </p:cNvSpPr>
          <p:nvPr>
            <p:ph type="title"/>
          </p:nvPr>
        </p:nvSpPr>
        <p:spPr>
          <a:xfrm>
            <a:off x="381000" y="381000"/>
            <a:ext cx="8382000" cy="400076"/>
          </a:xfrm>
          <a:prstGeom prst="rect">
            <a:avLst/>
          </a:prstGeom>
          <a:noFill/>
          <a:ln>
            <a:noFill/>
          </a:ln>
        </p:spPr>
        <p:txBody>
          <a:bodyPr spcFirstLastPara="1" wrap="square" lIns="0" tIns="38075" rIns="76200" bIns="38075" anchor="t" anchorCtr="0">
            <a:spAutoFit/>
          </a:bodyPr>
          <a:lstStyle>
            <a:lvl1pPr lvl="0" algn="l">
              <a:lnSpc>
                <a:spcPct val="90000"/>
              </a:lnSpc>
              <a:spcBef>
                <a:spcPts val="0"/>
              </a:spcBef>
              <a:spcAft>
                <a:spcPts val="0"/>
              </a:spcAft>
              <a:buClr>
                <a:schemeClr val="dk1"/>
              </a:buClr>
              <a:buSzPts val="1500"/>
              <a:buFont typeface="Calibri"/>
              <a:buNone/>
              <a:defRPr sz="2300" b="0" i="0">
                <a:solidFill>
                  <a:srgbClr val="53575A"/>
                </a:solidFill>
                <a:latin typeface="Calibri"/>
                <a:ea typeface="Calibri"/>
                <a:cs typeface="Calibri"/>
                <a:sym typeface="Calibri"/>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
        <p:nvSpPr>
          <p:cNvPr id="180" name="Google Shape;180;p31"/>
          <p:cNvSpPr txBox="1"/>
          <p:nvPr/>
        </p:nvSpPr>
        <p:spPr>
          <a:xfrm>
            <a:off x="381000" y="4693920"/>
            <a:ext cx="3131267" cy="214121"/>
          </a:xfrm>
          <a:prstGeom prst="rect">
            <a:avLst/>
          </a:prstGeom>
          <a:noFill/>
          <a:ln>
            <a:noFill/>
          </a:ln>
        </p:spPr>
        <p:txBody>
          <a:bodyPr spcFirstLastPara="1" wrap="square" lIns="0" tIns="45700" rIns="91425" bIns="45700" anchor="t" anchorCtr="0">
            <a:spAutoFit/>
          </a:bodyPr>
          <a:lstStyle/>
          <a:p>
            <a:pPr marL="0" marR="0" lvl="0" indent="0" algn="l" rtl="0">
              <a:lnSpc>
                <a:spcPct val="100000"/>
              </a:lnSpc>
              <a:spcBef>
                <a:spcPts val="0"/>
              </a:spcBef>
              <a:spcAft>
                <a:spcPts val="0"/>
              </a:spcAft>
              <a:buClr>
                <a:schemeClr val="lt1"/>
              </a:buClr>
              <a:buSzPts val="800"/>
              <a:buFont typeface="Calibri"/>
              <a:buNone/>
            </a:pPr>
            <a:r>
              <a:rPr lang="en" sz="800" b="0" i="0" u="none" strike="noStrike" cap="none">
                <a:solidFill>
                  <a:schemeClr val="lt1"/>
                </a:solidFill>
                <a:latin typeface="Calibri"/>
                <a:ea typeface="Calibri"/>
                <a:cs typeface="Calibri"/>
                <a:sym typeface="Calibri"/>
              </a:rPr>
              <a:t>Advancing Equity. Ending Sexual Violence.®</a:t>
            </a:r>
            <a:endParaRPr sz="800" b="0" i="0" u="none" strike="noStrike" cap="none">
              <a:solidFill>
                <a:schemeClr val="lt1"/>
              </a:solidFill>
              <a:latin typeface="Calibri"/>
              <a:ea typeface="Calibri"/>
              <a:cs typeface="Calibri"/>
              <a:sym typeface="Calibri"/>
            </a:endParaRPr>
          </a:p>
        </p:txBody>
      </p:sp>
      <p:sp>
        <p:nvSpPr>
          <p:cNvPr id="181" name="Google Shape;181;p31"/>
          <p:cNvSpPr txBox="1">
            <a:spLocks noGrp="1"/>
          </p:cNvSpPr>
          <p:nvPr>
            <p:ph type="body" idx="1"/>
          </p:nvPr>
        </p:nvSpPr>
        <p:spPr>
          <a:xfrm>
            <a:off x="381000" y="1024248"/>
            <a:ext cx="3506788" cy="3371540"/>
          </a:xfrm>
          <a:prstGeom prst="rect">
            <a:avLst/>
          </a:prstGeom>
          <a:noFill/>
          <a:ln>
            <a:noFill/>
          </a:ln>
        </p:spPr>
        <p:txBody>
          <a:bodyPr spcFirstLastPara="1" wrap="square" lIns="0" tIns="38075" rIns="76200" bIns="38075" anchor="t" anchorCtr="0">
            <a:normAutofit/>
          </a:bodyPr>
          <a:lstStyle>
            <a:lvl1pPr marL="457200" marR="0" lvl="0" indent="-228600" algn="l">
              <a:lnSpc>
                <a:spcPct val="90000"/>
              </a:lnSpc>
              <a:spcBef>
                <a:spcPts val="1000"/>
              </a:spcBef>
              <a:spcAft>
                <a:spcPts val="0"/>
              </a:spcAft>
              <a:buClr>
                <a:schemeClr val="dk1"/>
              </a:buClr>
              <a:buSzPts val="1500"/>
              <a:buFont typeface="Arial"/>
              <a:buNone/>
              <a:defRPr sz="1700">
                <a:solidFill>
                  <a:srgbClr val="53575A"/>
                </a:solidFill>
              </a:defRPr>
            </a:lvl1pPr>
            <a:lvl2pPr marL="914400" lvl="1" indent="-323850" algn="l">
              <a:lnSpc>
                <a:spcPct val="90000"/>
              </a:lnSpc>
              <a:spcBef>
                <a:spcPts val="500"/>
              </a:spcBef>
              <a:spcAft>
                <a:spcPts val="0"/>
              </a:spcAft>
              <a:buClr>
                <a:schemeClr val="dk1"/>
              </a:buClr>
              <a:buSzPts val="1500"/>
              <a:buChar char="•"/>
              <a:defRPr/>
            </a:lvl2pPr>
            <a:lvl3pPr marL="1371600" lvl="2" indent="-323850" algn="l">
              <a:lnSpc>
                <a:spcPct val="90000"/>
              </a:lnSpc>
              <a:spcBef>
                <a:spcPts val="500"/>
              </a:spcBef>
              <a:spcAft>
                <a:spcPts val="0"/>
              </a:spcAft>
              <a:buClr>
                <a:schemeClr val="dk1"/>
              </a:buClr>
              <a:buSzPts val="1500"/>
              <a:buChar char="•"/>
              <a:defRPr/>
            </a:lvl3pPr>
            <a:lvl4pPr marL="1828800" lvl="3" indent="-323850" algn="l">
              <a:lnSpc>
                <a:spcPct val="90000"/>
              </a:lnSpc>
              <a:spcBef>
                <a:spcPts val="500"/>
              </a:spcBef>
              <a:spcAft>
                <a:spcPts val="0"/>
              </a:spcAft>
              <a:buClr>
                <a:schemeClr val="dk1"/>
              </a:buClr>
              <a:buSzPts val="1500"/>
              <a:buChar char="•"/>
              <a:defRPr/>
            </a:lvl4pPr>
            <a:lvl5pPr marL="2286000" lvl="4" indent="-323850" algn="l">
              <a:lnSpc>
                <a:spcPct val="90000"/>
              </a:lnSpc>
              <a:spcBef>
                <a:spcPts val="500"/>
              </a:spcBef>
              <a:spcAft>
                <a:spcPts val="0"/>
              </a:spcAft>
              <a:buClr>
                <a:schemeClr val="dk1"/>
              </a:buClr>
              <a:buSzPts val="1500"/>
              <a:buChar char="•"/>
              <a:defRPr/>
            </a:lvl5pPr>
            <a:lvl6pPr marL="2743200" lvl="5" indent="-323850" algn="l">
              <a:lnSpc>
                <a:spcPct val="90000"/>
              </a:lnSpc>
              <a:spcBef>
                <a:spcPts val="500"/>
              </a:spcBef>
              <a:spcAft>
                <a:spcPts val="0"/>
              </a:spcAft>
              <a:buClr>
                <a:schemeClr val="dk1"/>
              </a:buClr>
              <a:buSzPts val="1500"/>
              <a:buChar char="•"/>
              <a:defRPr/>
            </a:lvl6pPr>
            <a:lvl7pPr marL="3200400" lvl="6" indent="-323850" algn="l">
              <a:lnSpc>
                <a:spcPct val="90000"/>
              </a:lnSpc>
              <a:spcBef>
                <a:spcPts val="500"/>
              </a:spcBef>
              <a:spcAft>
                <a:spcPts val="0"/>
              </a:spcAft>
              <a:buClr>
                <a:schemeClr val="dk1"/>
              </a:buClr>
              <a:buSzPts val="1500"/>
              <a:buChar char="•"/>
              <a:defRPr/>
            </a:lvl7pPr>
            <a:lvl8pPr marL="3657600" lvl="7" indent="-323850" algn="l">
              <a:lnSpc>
                <a:spcPct val="90000"/>
              </a:lnSpc>
              <a:spcBef>
                <a:spcPts val="500"/>
              </a:spcBef>
              <a:spcAft>
                <a:spcPts val="0"/>
              </a:spcAft>
              <a:buClr>
                <a:schemeClr val="dk1"/>
              </a:buClr>
              <a:buSzPts val="1500"/>
              <a:buChar char="•"/>
              <a:defRPr/>
            </a:lvl8pPr>
            <a:lvl9pPr marL="4114800" lvl="8" indent="-323850" algn="l">
              <a:lnSpc>
                <a:spcPct val="90000"/>
              </a:lnSpc>
              <a:spcBef>
                <a:spcPts val="500"/>
              </a:spcBef>
              <a:spcAft>
                <a:spcPts val="0"/>
              </a:spcAft>
              <a:buClr>
                <a:schemeClr val="dk1"/>
              </a:buClr>
              <a:buSzPts val="1500"/>
              <a:buChar char="•"/>
              <a:defRPr/>
            </a:lvl9pPr>
          </a:lstStyle>
          <a:p>
            <a:endParaRPr/>
          </a:p>
        </p:txBody>
      </p:sp>
      <p:sp>
        <p:nvSpPr>
          <p:cNvPr id="182" name="Google Shape;182;p31"/>
          <p:cNvSpPr>
            <a:spLocks noGrp="1"/>
          </p:cNvSpPr>
          <p:nvPr>
            <p:ph type="pic" idx="2"/>
          </p:nvPr>
        </p:nvSpPr>
        <p:spPr>
          <a:xfrm>
            <a:off x="3887788" y="1024247"/>
            <a:ext cx="4875212" cy="3371541"/>
          </a:xfrm>
          <a:prstGeom prst="rect">
            <a:avLst/>
          </a:prstGeom>
          <a:solidFill>
            <a:srgbClr val="53575A"/>
          </a:solidFill>
          <a:ln>
            <a:noFill/>
          </a:ln>
        </p:spPr>
      </p:sp>
      <p:pic>
        <p:nvPicPr>
          <p:cNvPr id="183" name="Google Shape;183;p31"/>
          <p:cNvPicPr preferRelativeResize="0"/>
          <p:nvPr/>
        </p:nvPicPr>
        <p:blipFill rotWithShape="1">
          <a:blip r:embed="rId2">
            <a:alphaModFix/>
          </a:blip>
          <a:srcRect/>
          <a:stretch/>
        </p:blipFill>
        <p:spPr>
          <a:xfrm>
            <a:off x="7147560" y="4610100"/>
            <a:ext cx="1619250" cy="3810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81000" y="381000"/>
            <a:ext cx="7886700" cy="994173"/>
          </a:xfrm>
          <a:prstGeom prst="rect">
            <a:avLst/>
          </a:prstGeom>
          <a:noFill/>
          <a:ln>
            <a:noFill/>
          </a:ln>
        </p:spPr>
        <p:txBody>
          <a:bodyPr spcFirstLastPara="1" wrap="square" lIns="76200" tIns="38075" rIns="76200" bIns="38075" anchor="t"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200"/>
              <a:buNone/>
              <a:defRPr sz="1500"/>
            </a:lvl2pPr>
            <a:lvl3pPr lvl="2">
              <a:spcBef>
                <a:spcPts val="0"/>
              </a:spcBef>
              <a:spcAft>
                <a:spcPts val="0"/>
              </a:spcAft>
              <a:buSzPts val="1200"/>
              <a:buNone/>
              <a:defRPr sz="1500"/>
            </a:lvl3pPr>
            <a:lvl4pPr lvl="3">
              <a:spcBef>
                <a:spcPts val="0"/>
              </a:spcBef>
              <a:spcAft>
                <a:spcPts val="0"/>
              </a:spcAft>
              <a:buSzPts val="1200"/>
              <a:buNone/>
              <a:defRPr sz="1500"/>
            </a:lvl4pPr>
            <a:lvl5pPr lvl="4">
              <a:spcBef>
                <a:spcPts val="0"/>
              </a:spcBef>
              <a:spcAft>
                <a:spcPts val="0"/>
              </a:spcAft>
              <a:buSzPts val="1200"/>
              <a:buNone/>
              <a:defRPr sz="1500"/>
            </a:lvl5pPr>
            <a:lvl6pPr lvl="5">
              <a:spcBef>
                <a:spcPts val="0"/>
              </a:spcBef>
              <a:spcAft>
                <a:spcPts val="0"/>
              </a:spcAft>
              <a:buSzPts val="1200"/>
              <a:buNone/>
              <a:defRPr sz="1500"/>
            </a:lvl6pPr>
            <a:lvl7pPr lvl="6">
              <a:spcBef>
                <a:spcPts val="0"/>
              </a:spcBef>
              <a:spcAft>
                <a:spcPts val="0"/>
              </a:spcAft>
              <a:buSzPts val="1200"/>
              <a:buNone/>
              <a:defRPr sz="1500"/>
            </a:lvl7pPr>
            <a:lvl8pPr lvl="7">
              <a:spcBef>
                <a:spcPts val="0"/>
              </a:spcBef>
              <a:spcAft>
                <a:spcPts val="0"/>
              </a:spcAft>
              <a:buSzPts val="1200"/>
              <a:buNone/>
              <a:defRPr sz="1500"/>
            </a:lvl8pPr>
            <a:lvl9pPr lvl="8">
              <a:spcBef>
                <a:spcPts val="0"/>
              </a:spcBef>
              <a:spcAft>
                <a:spcPts val="0"/>
              </a:spcAft>
              <a:buSzPts val="1200"/>
              <a:buNone/>
              <a:defRPr sz="1500"/>
            </a:lvl9pPr>
          </a:lstStyle>
          <a:p>
            <a:endParaRPr/>
          </a:p>
        </p:txBody>
      </p:sp>
      <p:sp>
        <p:nvSpPr>
          <p:cNvPr id="52" name="Google Shape;52;p13"/>
          <p:cNvSpPr txBox="1">
            <a:spLocks noGrp="1"/>
          </p:cNvSpPr>
          <p:nvPr>
            <p:ph type="body" idx="1"/>
          </p:nvPr>
        </p:nvSpPr>
        <p:spPr>
          <a:xfrm>
            <a:off x="381000" y="1369219"/>
            <a:ext cx="7886700" cy="3263503"/>
          </a:xfrm>
          <a:prstGeom prst="rect">
            <a:avLst/>
          </a:prstGeom>
          <a:noFill/>
          <a:ln>
            <a:noFill/>
          </a:ln>
        </p:spPr>
        <p:txBody>
          <a:bodyPr spcFirstLastPara="1" wrap="square" lIns="76200" tIns="38075" rIns="76200" bIns="380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381000" y="4682064"/>
            <a:ext cx="1894973" cy="273844"/>
          </a:xfrm>
          <a:prstGeom prst="rect">
            <a:avLst/>
          </a:prstGeom>
          <a:noFill/>
          <a:ln>
            <a:noFill/>
          </a:ln>
        </p:spPr>
        <p:txBody>
          <a:bodyPr spcFirstLastPara="1" wrap="square" lIns="0" tIns="38075" rIns="76200" bIns="38075" anchor="ctr" anchorCtr="0">
            <a:noAutofit/>
          </a:bodyPr>
          <a:lstStyle>
            <a:lvl1pPr marR="0" lvl="0" algn="l" rtl="0">
              <a:spcBef>
                <a:spcPts val="0"/>
              </a:spcBef>
              <a:spcAft>
                <a:spcPts val="0"/>
              </a:spcAft>
              <a:buSzPts val="1200"/>
              <a:buNone/>
              <a:defRPr sz="900" b="0" i="0" u="none" strike="noStrike" cap="none">
                <a:solidFill>
                  <a:srgbClr val="53575A"/>
                </a:solidFill>
                <a:latin typeface="Calibri"/>
                <a:ea typeface="Calibri"/>
                <a:cs typeface="Calibri"/>
                <a:sym typeface="Calibri"/>
              </a:defRPr>
            </a:lvl1pPr>
            <a:lvl2pPr marR="0" lvl="1" algn="l" rtl="0">
              <a:spcBef>
                <a:spcPts val="0"/>
              </a:spcBef>
              <a:spcAft>
                <a:spcPts val="0"/>
              </a:spcAft>
              <a:buSzPts val="1200"/>
              <a:buNone/>
              <a:defRPr sz="15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200"/>
              <a:buNone/>
              <a:defRPr sz="15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200"/>
              <a:buNone/>
              <a:defRPr sz="15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200"/>
              <a:buNone/>
              <a:defRPr sz="15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200"/>
              <a:buNone/>
              <a:defRPr sz="15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200"/>
              <a:buNone/>
              <a:defRPr sz="15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200"/>
              <a:buNone/>
              <a:defRPr sz="15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200"/>
              <a:buNone/>
              <a:defRPr sz="1500" b="0" i="0" u="none" strike="noStrike" cap="none">
                <a:solidFill>
                  <a:schemeClr val="dk1"/>
                </a:solidFill>
                <a:latin typeface="Calibri"/>
                <a:ea typeface="Calibri"/>
                <a:cs typeface="Calibri"/>
                <a:sym typeface="Calibri"/>
              </a:defRPr>
            </a:lvl9pPr>
          </a:lstStyle>
          <a:p>
            <a:endParaRPr/>
          </a:p>
        </p:txBody>
      </p:sp>
      <p:sp>
        <p:nvSpPr>
          <p:cNvPr id="54" name="Google Shape;54;p13"/>
          <p:cNvSpPr txBox="1">
            <a:spLocks noGrp="1"/>
          </p:cNvSpPr>
          <p:nvPr>
            <p:ph type="ftr" idx="11"/>
          </p:nvPr>
        </p:nvSpPr>
        <p:spPr>
          <a:xfrm>
            <a:off x="3028950" y="4682064"/>
            <a:ext cx="3086100" cy="273844"/>
          </a:xfrm>
          <a:prstGeom prst="rect">
            <a:avLst/>
          </a:prstGeom>
          <a:noFill/>
          <a:ln>
            <a:noFill/>
          </a:ln>
        </p:spPr>
        <p:txBody>
          <a:bodyPr spcFirstLastPara="1" wrap="square" lIns="76200" tIns="38075" rIns="76200" bIns="38075" anchor="ctr" anchorCtr="0">
            <a:noAutofit/>
          </a:bodyPr>
          <a:lstStyle>
            <a:lvl1pPr marR="0" lvl="0" algn="ctr" rtl="0">
              <a:spcBef>
                <a:spcPts val="0"/>
              </a:spcBef>
              <a:spcAft>
                <a:spcPts val="0"/>
              </a:spcAft>
              <a:buSzPts val="1200"/>
              <a:buNone/>
              <a:defRPr sz="900" b="0" i="0" u="none" strike="noStrike" cap="none">
                <a:solidFill>
                  <a:srgbClr val="53575A"/>
                </a:solidFill>
                <a:latin typeface="Calibri"/>
                <a:ea typeface="Calibri"/>
                <a:cs typeface="Calibri"/>
                <a:sym typeface="Calibri"/>
              </a:defRPr>
            </a:lvl1pPr>
            <a:lvl2pPr marR="0" lvl="1" algn="l" rtl="0">
              <a:spcBef>
                <a:spcPts val="0"/>
              </a:spcBef>
              <a:spcAft>
                <a:spcPts val="0"/>
              </a:spcAft>
              <a:buSzPts val="1200"/>
              <a:buNone/>
              <a:defRPr sz="15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200"/>
              <a:buNone/>
              <a:defRPr sz="15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200"/>
              <a:buNone/>
              <a:defRPr sz="15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200"/>
              <a:buNone/>
              <a:defRPr sz="15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200"/>
              <a:buNone/>
              <a:defRPr sz="15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200"/>
              <a:buNone/>
              <a:defRPr sz="15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200"/>
              <a:buNone/>
              <a:defRPr sz="15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200"/>
              <a:buNone/>
              <a:defRPr sz="1500" b="0" i="0" u="none" strike="noStrike" cap="none">
                <a:solidFill>
                  <a:schemeClr val="dk1"/>
                </a:solidFill>
                <a:latin typeface="Calibri"/>
                <a:ea typeface="Calibri"/>
                <a:cs typeface="Calibri"/>
                <a:sym typeface="Calibri"/>
              </a:defRPr>
            </a:lvl9pPr>
          </a:lstStyle>
          <a:p>
            <a:endParaRPr/>
          </a:p>
        </p:txBody>
      </p:sp>
      <p:pic>
        <p:nvPicPr>
          <p:cNvPr id="55" name="Google Shape;55;p13"/>
          <p:cNvPicPr preferRelativeResize="0"/>
          <p:nvPr/>
        </p:nvPicPr>
        <p:blipFill rotWithShape="1">
          <a:blip r:embed="rId20">
            <a:alphaModFix/>
          </a:blip>
          <a:srcRect/>
          <a:stretch/>
        </p:blipFill>
        <p:spPr>
          <a:xfrm>
            <a:off x="7147560" y="4610100"/>
            <a:ext cx="1619248" cy="380999"/>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hyperlink" Target="https://sailhelps.org/a-brief-timeline-of-the-history-of-disabilities-the-shameful-treatment-of-people-with-disabilities/"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18.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16.xml"/><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16.xml"/><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8" Type="http://schemas.openxmlformats.org/officeDocument/2006/relationships/hyperlink" Target="https://chronicallyacademic.org/" TargetMode="External"/><Relationship Id="rId3" Type="http://schemas.openxmlformats.org/officeDocument/2006/relationships/hyperlink" Target="https://www.ada.gov/" TargetMode="External"/><Relationship Id="rId7" Type="http://schemas.openxmlformats.org/officeDocument/2006/relationships/hyperlink" Target="https://transgenderlawcenter.org/programs/disability-project/" TargetMode="External"/><Relationship Id="rId12"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14.xml"/><Relationship Id="rId6" Type="http://schemas.openxmlformats.org/officeDocument/2006/relationships/hyperlink" Target="https://www.blackdisability.org/" TargetMode="External"/><Relationship Id="rId11" Type="http://schemas.openxmlformats.org/officeDocument/2006/relationships/hyperlink" Target="https://disabilityvisibilityproject.com/" TargetMode="External"/><Relationship Id="rId5" Type="http://schemas.openxmlformats.org/officeDocument/2006/relationships/hyperlink" Target="https://ncd.gov/resources" TargetMode="External"/><Relationship Id="rId10" Type="http://schemas.openxmlformats.org/officeDocument/2006/relationships/hyperlink" Target="https://www.nad.org/" TargetMode="External"/><Relationship Id="rId4" Type="http://schemas.openxmlformats.org/officeDocument/2006/relationships/hyperlink" Target="https://thearc.org/" TargetMode="External"/><Relationship Id="rId9" Type="http://schemas.openxmlformats.org/officeDocument/2006/relationships/hyperlink" Target="https://www.ahead.org/home"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hyperlink" Target="mailto:tjjones5@central.uh.edu" TargetMode="External"/><Relationship Id="rId2" Type="http://schemas.openxmlformats.org/officeDocument/2006/relationships/notesSlide" Target="../notesSlides/notesSlide29.xml"/><Relationship Id="rId1" Type="http://schemas.openxmlformats.org/officeDocument/2006/relationships/slideLayout" Target="../slideLayouts/slideLayout20.xml"/><Relationship Id="rId5" Type="http://schemas.openxmlformats.org/officeDocument/2006/relationships/image" Target="../media/image12.png"/><Relationship Id="rId4" Type="http://schemas.openxmlformats.org/officeDocument/2006/relationships/hyperlink" Target="http://www.linkedin.com/in/toria-jone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23.xml"/><Relationship Id="rId5" Type="http://schemas.openxmlformats.org/officeDocument/2006/relationships/image" Target="../media/image22.pn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15" name="Google Shape;215;p36"/>
          <p:cNvPicPr preferRelativeResize="0"/>
          <p:nvPr/>
        </p:nvPicPr>
        <p:blipFill rotWithShape="1">
          <a:blip r:embed="rId3">
            <a:alphaModFix/>
          </a:blip>
          <a:srcRect/>
          <a:stretch/>
        </p:blipFill>
        <p:spPr>
          <a:xfrm>
            <a:off x="419096" y="541867"/>
            <a:ext cx="6477000" cy="364668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46"/>
          <p:cNvSpPr txBox="1">
            <a:spLocks noGrp="1"/>
          </p:cNvSpPr>
          <p:nvPr>
            <p:ph type="body" idx="2"/>
          </p:nvPr>
        </p:nvSpPr>
        <p:spPr>
          <a:xfrm>
            <a:off x="4571998" y="1024247"/>
            <a:ext cx="4191001" cy="3262312"/>
          </a:xfrm>
          <a:prstGeom prst="rect">
            <a:avLst/>
          </a:prstGeom>
          <a:noFill/>
          <a:ln>
            <a:noFill/>
          </a:ln>
        </p:spPr>
        <p:txBody>
          <a:bodyPr spcFirstLastPara="1" wrap="square" lIns="76200" tIns="38075" rIns="76200" bIns="38075" anchor="ctr" anchorCtr="0">
            <a:normAutofit/>
          </a:bodyPr>
          <a:lstStyle/>
          <a:p>
            <a:pPr marL="0" lvl="0" indent="0" algn="l" rtl="0">
              <a:lnSpc>
                <a:spcPct val="90000"/>
              </a:lnSpc>
              <a:spcBef>
                <a:spcPts val="1000"/>
              </a:spcBef>
              <a:spcAft>
                <a:spcPts val="0"/>
              </a:spcAft>
              <a:buSzPts val="1500"/>
              <a:buNone/>
            </a:pPr>
            <a:r>
              <a:rPr lang="en" sz="2000">
                <a:solidFill>
                  <a:schemeClr val="dk1"/>
                </a:solidFill>
              </a:rPr>
              <a:t>Disability is not always something a person is born with. A disability can occur at any point in someone's life.</a:t>
            </a:r>
            <a:endParaRPr sz="2000">
              <a:solidFill>
                <a:schemeClr val="dk1"/>
              </a:solidFill>
            </a:endParaRPr>
          </a:p>
          <a:p>
            <a:pPr marL="292100" lvl="0" indent="-304800" algn="l" rtl="0">
              <a:lnSpc>
                <a:spcPct val="90000"/>
              </a:lnSpc>
              <a:spcBef>
                <a:spcPts val="1000"/>
              </a:spcBef>
              <a:spcAft>
                <a:spcPts val="0"/>
              </a:spcAft>
              <a:buClr>
                <a:schemeClr val="dk1"/>
              </a:buClr>
              <a:buSzPts val="1800"/>
              <a:buFont typeface="Arial"/>
              <a:buChar char="•"/>
            </a:pPr>
            <a:r>
              <a:rPr lang="en" sz="2000">
                <a:solidFill>
                  <a:schemeClr val="dk1"/>
                </a:solidFill>
              </a:rPr>
              <a:t>An accident</a:t>
            </a:r>
            <a:endParaRPr sz="2000">
              <a:solidFill>
                <a:schemeClr val="dk1"/>
              </a:solidFill>
            </a:endParaRPr>
          </a:p>
          <a:p>
            <a:pPr marL="292100" lvl="0" indent="-304800" algn="l" rtl="0">
              <a:lnSpc>
                <a:spcPct val="90000"/>
              </a:lnSpc>
              <a:spcBef>
                <a:spcPts val="1000"/>
              </a:spcBef>
              <a:spcAft>
                <a:spcPts val="0"/>
              </a:spcAft>
              <a:buClr>
                <a:schemeClr val="dk1"/>
              </a:buClr>
              <a:buSzPts val="1800"/>
              <a:buFont typeface="Arial"/>
              <a:buChar char="•"/>
            </a:pPr>
            <a:r>
              <a:rPr lang="en" sz="2000">
                <a:solidFill>
                  <a:schemeClr val="dk1"/>
                </a:solidFill>
              </a:rPr>
              <a:t>Due to an illness</a:t>
            </a:r>
            <a:endParaRPr sz="2000">
              <a:solidFill>
                <a:schemeClr val="dk1"/>
              </a:solidFill>
            </a:endParaRPr>
          </a:p>
          <a:p>
            <a:pPr marL="292100" lvl="0" indent="-304800" algn="l" rtl="0">
              <a:lnSpc>
                <a:spcPct val="90000"/>
              </a:lnSpc>
              <a:spcBef>
                <a:spcPts val="1000"/>
              </a:spcBef>
              <a:spcAft>
                <a:spcPts val="0"/>
              </a:spcAft>
              <a:buClr>
                <a:schemeClr val="dk1"/>
              </a:buClr>
              <a:buSzPts val="1800"/>
              <a:buFont typeface="Arial"/>
              <a:buChar char="•"/>
            </a:pPr>
            <a:r>
              <a:rPr lang="en" sz="2000">
                <a:solidFill>
                  <a:schemeClr val="dk1"/>
                </a:solidFill>
              </a:rPr>
              <a:t>Aging</a:t>
            </a:r>
            <a:endParaRPr sz="2000">
              <a:solidFill>
                <a:schemeClr val="dk1"/>
              </a:solidFill>
            </a:endParaRPr>
          </a:p>
          <a:p>
            <a:pPr marL="292100" lvl="0" indent="-304800" algn="l" rtl="0">
              <a:lnSpc>
                <a:spcPct val="90000"/>
              </a:lnSpc>
              <a:spcBef>
                <a:spcPts val="1000"/>
              </a:spcBef>
              <a:spcAft>
                <a:spcPts val="0"/>
              </a:spcAft>
              <a:buClr>
                <a:schemeClr val="dk1"/>
              </a:buClr>
              <a:buSzPts val="1800"/>
              <a:buFont typeface="Arial"/>
              <a:buChar char="•"/>
            </a:pPr>
            <a:r>
              <a:rPr lang="en" sz="2000">
                <a:solidFill>
                  <a:schemeClr val="dk1"/>
                </a:solidFill>
              </a:rPr>
              <a:t>As a result of violence</a:t>
            </a:r>
            <a:endParaRPr sz="2000">
              <a:solidFill>
                <a:schemeClr val="dk1"/>
              </a:solidFill>
            </a:endParaRPr>
          </a:p>
          <a:p>
            <a:pPr marL="0" lvl="0" indent="101600" algn="l" rtl="0">
              <a:lnSpc>
                <a:spcPct val="90000"/>
              </a:lnSpc>
              <a:spcBef>
                <a:spcPts val="1000"/>
              </a:spcBef>
              <a:spcAft>
                <a:spcPts val="0"/>
              </a:spcAft>
              <a:buClr>
                <a:srgbClr val="00A6CE"/>
              </a:buClr>
              <a:buSzPts val="1500"/>
              <a:buFont typeface="Noto Sans Symbols"/>
              <a:buNone/>
            </a:pPr>
            <a:endParaRPr/>
          </a:p>
        </p:txBody>
      </p:sp>
      <p:sp>
        <p:nvSpPr>
          <p:cNvPr id="319" name="Google Shape;319;p46"/>
          <p:cNvSpPr/>
          <p:nvPr/>
        </p:nvSpPr>
        <p:spPr>
          <a:xfrm>
            <a:off x="1021339" y="1248785"/>
            <a:ext cx="2636116" cy="2647083"/>
          </a:xfrm>
          <a:prstGeom prst="ellipse">
            <a:avLst/>
          </a:prstGeom>
          <a:solidFill>
            <a:srgbClr val="76BC43"/>
          </a:solidFill>
          <a:ln>
            <a:noFill/>
          </a:ln>
        </p:spPr>
        <p:txBody>
          <a:bodyPr spcFirstLastPara="1" wrap="square" lIns="76200" tIns="38075" rIns="76200" bIns="38075" anchor="ctr" anchorCtr="0">
            <a:noAutofit/>
          </a:bodyPr>
          <a:lstStyle/>
          <a:p>
            <a:pPr marL="0" marR="0" lvl="0" indent="0" algn="ctr" rtl="0">
              <a:spcBef>
                <a:spcPts val="0"/>
              </a:spcBef>
              <a:spcAft>
                <a:spcPts val="0"/>
              </a:spcAft>
              <a:buNone/>
            </a:pPr>
            <a:r>
              <a:rPr lang="en" sz="2300" b="1">
                <a:solidFill>
                  <a:srgbClr val="000000"/>
                </a:solidFill>
                <a:latin typeface="Calibri"/>
                <a:ea typeface="Calibri"/>
                <a:cs typeface="Calibri"/>
                <a:sym typeface="Calibri"/>
              </a:rPr>
              <a:t>27% of adults in the US have some type of disability. </a:t>
            </a:r>
            <a:endParaRPr sz="1500">
              <a:solidFill>
                <a:srgbClr val="FFFFFF"/>
              </a:solidFill>
              <a:latin typeface="Calibri"/>
              <a:ea typeface="Calibri"/>
              <a:cs typeface="Calibri"/>
              <a:sym typeface="Calibri"/>
            </a:endParaRPr>
          </a:p>
          <a:p>
            <a:pPr marL="0" marR="0" lvl="0" indent="0" algn="ctr" rtl="0">
              <a:spcBef>
                <a:spcPts val="0"/>
              </a:spcBef>
              <a:spcAft>
                <a:spcPts val="0"/>
              </a:spcAft>
              <a:buNone/>
            </a:pPr>
            <a:r>
              <a:rPr lang="en" sz="1000">
                <a:solidFill>
                  <a:srgbClr val="000000"/>
                </a:solidFill>
                <a:latin typeface="Calibri"/>
                <a:ea typeface="Calibri"/>
                <a:cs typeface="Calibri"/>
                <a:sym typeface="Calibri"/>
              </a:rPr>
              <a:t>(CDC, 2023)</a:t>
            </a:r>
            <a:endParaRPr sz="1000">
              <a:solidFill>
                <a:schemeClr val="lt1"/>
              </a:solidFill>
              <a:latin typeface="Calibri"/>
              <a:ea typeface="Calibri"/>
              <a:cs typeface="Calibri"/>
              <a:sym typeface="Calibri"/>
            </a:endParaRPr>
          </a:p>
        </p:txBody>
      </p:sp>
      <p:pic>
        <p:nvPicPr>
          <p:cNvPr id="320" name="Google Shape;320;p46" descr="A picture containing font, screenshot, graphics, black&#10;&#10;Description automatically generated"/>
          <p:cNvPicPr preferRelativeResize="0"/>
          <p:nvPr/>
        </p:nvPicPr>
        <p:blipFill rotWithShape="1">
          <a:blip r:embed="rId3">
            <a:alphaModFix/>
          </a:blip>
          <a:srcRect/>
          <a:stretch/>
        </p:blipFill>
        <p:spPr>
          <a:xfrm>
            <a:off x="4110108" y="4415594"/>
            <a:ext cx="3063246" cy="576581"/>
          </a:xfrm>
          <a:prstGeom prst="rect">
            <a:avLst/>
          </a:prstGeom>
          <a:noFill/>
          <a:ln>
            <a:noFill/>
          </a:ln>
        </p:spPr>
      </p:pic>
      <p:sp>
        <p:nvSpPr>
          <p:cNvPr id="321" name="Google Shape;321;p46"/>
          <p:cNvSpPr txBox="1"/>
          <p:nvPr/>
        </p:nvSpPr>
        <p:spPr>
          <a:xfrm>
            <a:off x="193572" y="359492"/>
            <a:ext cx="6019200" cy="538800"/>
          </a:xfrm>
          <a:prstGeom prst="rect">
            <a:avLst/>
          </a:prstGeom>
          <a:noFill/>
          <a:ln>
            <a:noFill/>
          </a:ln>
        </p:spPr>
        <p:txBody>
          <a:bodyPr spcFirstLastPara="1" wrap="square" lIns="76200" tIns="38075" rIns="76200" bIns="38075" anchor="t" anchorCtr="0">
            <a:spAutoFit/>
          </a:bodyPr>
          <a:lstStyle/>
          <a:p>
            <a:pPr marL="0" marR="0" lvl="0" indent="0" algn="l" rtl="0">
              <a:spcBef>
                <a:spcPts val="0"/>
              </a:spcBef>
              <a:spcAft>
                <a:spcPts val="0"/>
              </a:spcAft>
              <a:buNone/>
            </a:pPr>
            <a:r>
              <a:rPr lang="en" sz="3000">
                <a:solidFill>
                  <a:schemeClr val="dk1"/>
                </a:solidFill>
                <a:latin typeface="Calibri"/>
                <a:ea typeface="Calibri"/>
                <a:cs typeface="Calibri"/>
                <a:sym typeface="Calibri"/>
              </a:rPr>
              <a:t>Disability is all around us...</a:t>
            </a:r>
            <a:endParaRPr sz="1200">
              <a:solidFill>
                <a:schemeClr val="dk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48"/>
          <p:cNvSpPr/>
          <p:nvPr/>
        </p:nvSpPr>
        <p:spPr>
          <a:xfrm>
            <a:off x="6624900" y="1965025"/>
            <a:ext cx="2519100" cy="2607900"/>
          </a:xfrm>
          <a:prstGeom prst="ellipse">
            <a:avLst/>
          </a:prstGeom>
          <a:solidFill>
            <a:schemeClr val="accent6"/>
          </a:solidFill>
          <a:ln>
            <a:noFill/>
          </a:ln>
        </p:spPr>
        <p:txBody>
          <a:bodyPr spcFirstLastPara="1" wrap="square" lIns="76200" tIns="38075" rIns="76200" bIns="38075" anchor="ctr" anchorCtr="0">
            <a:noAutofit/>
          </a:bodyPr>
          <a:lstStyle/>
          <a:p>
            <a:pPr marL="0" marR="0" lvl="0" indent="0" algn="ctr" rtl="0">
              <a:spcBef>
                <a:spcPts val="0"/>
              </a:spcBef>
              <a:spcAft>
                <a:spcPts val="0"/>
              </a:spcAft>
              <a:buNone/>
            </a:pPr>
            <a:r>
              <a:rPr lang="en" sz="3300">
                <a:solidFill>
                  <a:schemeClr val="lt1"/>
                </a:solidFill>
                <a:latin typeface="Calibri"/>
                <a:ea typeface="Calibri"/>
                <a:cs typeface="Calibri"/>
                <a:sym typeface="Calibri"/>
              </a:rPr>
              <a:t>People First Language</a:t>
            </a:r>
            <a:endParaRPr sz="1200"/>
          </a:p>
        </p:txBody>
      </p:sp>
      <p:sp>
        <p:nvSpPr>
          <p:cNvPr id="342" name="Google Shape;342;p48"/>
          <p:cNvSpPr/>
          <p:nvPr/>
        </p:nvSpPr>
        <p:spPr>
          <a:xfrm>
            <a:off x="4572000" y="0"/>
            <a:ext cx="2601300" cy="2455200"/>
          </a:xfrm>
          <a:prstGeom prst="ellipse">
            <a:avLst/>
          </a:prstGeom>
          <a:solidFill>
            <a:schemeClr val="accent6"/>
          </a:solidFill>
          <a:ln>
            <a:noFill/>
          </a:ln>
        </p:spPr>
        <p:txBody>
          <a:bodyPr spcFirstLastPara="1" wrap="square" lIns="76200" tIns="38075" rIns="76200" bIns="38075" anchor="ctr" anchorCtr="0">
            <a:noAutofit/>
          </a:bodyPr>
          <a:lstStyle/>
          <a:p>
            <a:pPr marL="0" marR="0" lvl="0" indent="0" algn="ctr" rtl="0">
              <a:spcBef>
                <a:spcPts val="0"/>
              </a:spcBef>
              <a:spcAft>
                <a:spcPts val="0"/>
              </a:spcAft>
              <a:buNone/>
            </a:pPr>
            <a:r>
              <a:rPr lang="en" sz="3300">
                <a:solidFill>
                  <a:schemeClr val="lt1"/>
                </a:solidFill>
                <a:latin typeface="Calibri"/>
                <a:ea typeface="Calibri"/>
                <a:cs typeface="Calibri"/>
                <a:sym typeface="Calibri"/>
              </a:rPr>
              <a:t>Identity First Language</a:t>
            </a:r>
            <a:endParaRPr sz="1200"/>
          </a:p>
        </p:txBody>
      </p:sp>
      <p:sp>
        <p:nvSpPr>
          <p:cNvPr id="343" name="Google Shape;343;p48"/>
          <p:cNvSpPr txBox="1"/>
          <p:nvPr/>
        </p:nvSpPr>
        <p:spPr>
          <a:xfrm>
            <a:off x="6134241" y="1965029"/>
            <a:ext cx="1350900" cy="261600"/>
          </a:xfrm>
          <a:prstGeom prst="rect">
            <a:avLst/>
          </a:prstGeom>
          <a:noFill/>
          <a:ln>
            <a:noFill/>
          </a:ln>
        </p:spPr>
        <p:txBody>
          <a:bodyPr spcFirstLastPara="1" wrap="square" lIns="76200" tIns="38075" rIns="76200" bIns="38075" anchor="t" anchorCtr="0">
            <a:spAutoFit/>
          </a:bodyPr>
          <a:lstStyle/>
          <a:p>
            <a:pPr marL="0" marR="0" lvl="0" indent="0" algn="ctr" rtl="0">
              <a:spcBef>
                <a:spcPts val="0"/>
              </a:spcBef>
              <a:spcAft>
                <a:spcPts val="0"/>
              </a:spcAft>
              <a:buNone/>
            </a:pPr>
            <a:endParaRPr sz="1200"/>
          </a:p>
        </p:txBody>
      </p:sp>
      <p:pic>
        <p:nvPicPr>
          <p:cNvPr id="344" name="Google Shape;344;p48" descr="A picture containing font, screenshot, graphics, black&#10;&#10;Description automatically generated"/>
          <p:cNvPicPr preferRelativeResize="0"/>
          <p:nvPr/>
        </p:nvPicPr>
        <p:blipFill rotWithShape="1">
          <a:blip r:embed="rId3">
            <a:alphaModFix/>
          </a:blip>
          <a:srcRect/>
          <a:stretch/>
        </p:blipFill>
        <p:spPr>
          <a:xfrm>
            <a:off x="4110108" y="4415594"/>
            <a:ext cx="3063246" cy="576581"/>
          </a:xfrm>
          <a:prstGeom prst="rect">
            <a:avLst/>
          </a:prstGeom>
          <a:noFill/>
          <a:ln>
            <a:noFill/>
          </a:ln>
        </p:spPr>
      </p:pic>
      <p:sp>
        <p:nvSpPr>
          <p:cNvPr id="345" name="Google Shape;345;p48"/>
          <p:cNvSpPr/>
          <p:nvPr/>
        </p:nvSpPr>
        <p:spPr>
          <a:xfrm>
            <a:off x="6239850" y="2074475"/>
            <a:ext cx="1350900" cy="450600"/>
          </a:xfrm>
          <a:prstGeom prst="rect">
            <a:avLst/>
          </a:prstGeom>
          <a:solidFill>
            <a:srgbClr val="FEBF3B"/>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Font typeface="Arial"/>
              <a:buNone/>
            </a:pPr>
            <a:r>
              <a:rPr lang="en" sz="3000">
                <a:solidFill>
                  <a:schemeClr val="dk1"/>
                </a:solidFill>
                <a:latin typeface="Calibri"/>
                <a:ea typeface="Calibri"/>
                <a:cs typeface="Calibri"/>
                <a:sym typeface="Calibri"/>
              </a:rPr>
              <a:t>versus</a:t>
            </a:r>
            <a:endParaRPr/>
          </a:p>
        </p:txBody>
      </p:sp>
      <p:sp>
        <p:nvSpPr>
          <p:cNvPr id="346" name="Google Shape;346;p48"/>
          <p:cNvSpPr txBox="1"/>
          <p:nvPr/>
        </p:nvSpPr>
        <p:spPr>
          <a:xfrm>
            <a:off x="248625" y="1709850"/>
            <a:ext cx="4094700" cy="1339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a:solidFill>
                  <a:schemeClr val="lt1"/>
                </a:solidFill>
                <a:latin typeface="Verdana"/>
                <a:ea typeface="Verdana"/>
                <a:cs typeface="Verdana"/>
                <a:sym typeface="Verdana"/>
              </a:rPr>
              <a:t>Do you use people first language or identity first language?</a:t>
            </a:r>
            <a:endParaRPr sz="2500">
              <a:solidFill>
                <a:schemeClr val="lt1"/>
              </a:solidFill>
              <a:latin typeface="Verdana"/>
              <a:ea typeface="Verdana"/>
              <a:cs typeface="Verdana"/>
              <a:sym typeface="Verdana"/>
            </a:endParaRPr>
          </a:p>
        </p:txBody>
      </p:sp>
      <p:sp>
        <p:nvSpPr>
          <p:cNvPr id="347" name="Google Shape;347;p48"/>
          <p:cNvSpPr txBox="1">
            <a:spLocks noGrp="1"/>
          </p:cNvSpPr>
          <p:nvPr>
            <p:ph type="body" idx="1"/>
          </p:nvPr>
        </p:nvSpPr>
        <p:spPr>
          <a:xfrm>
            <a:off x="369610" y="256380"/>
            <a:ext cx="3832800" cy="978600"/>
          </a:xfrm>
          <a:prstGeom prst="rect">
            <a:avLst/>
          </a:prstGeom>
        </p:spPr>
        <p:txBody>
          <a:bodyPr spcFirstLastPara="1" wrap="square" lIns="0" tIns="38075" rIns="76200" bIns="38075" anchor="t" anchorCtr="0">
            <a:normAutofit/>
          </a:bodyPr>
          <a:lstStyle/>
          <a:p>
            <a:pPr marL="0" lvl="0" indent="0" algn="ctr" rtl="0">
              <a:spcBef>
                <a:spcPts val="800"/>
              </a:spcBef>
              <a:spcAft>
                <a:spcPts val="0"/>
              </a:spcAft>
              <a:buNone/>
            </a:pPr>
            <a:r>
              <a:rPr lang="en">
                <a:solidFill>
                  <a:schemeClr val="lt1"/>
                </a:solidFill>
              </a:rPr>
              <a:t>Please use the polling feature to answer the following question.</a:t>
            </a:r>
            <a:endParaRPr>
              <a:solidFill>
                <a:schemeClr val="lt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49"/>
          <p:cNvSpPr/>
          <p:nvPr/>
        </p:nvSpPr>
        <p:spPr>
          <a:xfrm>
            <a:off x="2015835" y="1257300"/>
            <a:ext cx="5060373" cy="2337954"/>
          </a:xfrm>
          <a:prstGeom prst="roundRect">
            <a:avLst>
              <a:gd name="adj" fmla="val 16667"/>
            </a:avLst>
          </a:prstGeom>
          <a:solidFill>
            <a:srgbClr val="76BC43"/>
          </a:solidFill>
          <a:ln>
            <a:noFill/>
          </a:ln>
        </p:spPr>
        <p:txBody>
          <a:bodyPr spcFirstLastPara="1" wrap="square" lIns="76200" tIns="38075" rIns="76200" bIns="38075" anchor="ctr" anchorCtr="0">
            <a:noAutofit/>
          </a:bodyPr>
          <a:lstStyle/>
          <a:p>
            <a:pPr marL="0" marR="0" lvl="0" indent="0" algn="ctr" rtl="0">
              <a:spcBef>
                <a:spcPts val="0"/>
              </a:spcBef>
              <a:spcAft>
                <a:spcPts val="0"/>
              </a:spcAft>
              <a:buNone/>
            </a:pPr>
            <a:r>
              <a:rPr lang="en" sz="2700">
                <a:solidFill>
                  <a:schemeClr val="lt1"/>
                </a:solidFill>
                <a:latin typeface="Calibri"/>
                <a:ea typeface="Calibri"/>
                <a:cs typeface="Calibri"/>
                <a:sym typeface="Calibri"/>
              </a:rPr>
              <a:t>DISABILITY IS </a:t>
            </a:r>
            <a:r>
              <a:rPr lang="en" sz="2700" u="sng">
                <a:solidFill>
                  <a:schemeClr val="lt1"/>
                </a:solidFill>
                <a:latin typeface="Calibri"/>
                <a:ea typeface="Calibri"/>
                <a:cs typeface="Calibri"/>
                <a:sym typeface="Calibri"/>
              </a:rPr>
              <a:t>NOT</a:t>
            </a:r>
            <a:r>
              <a:rPr lang="en" sz="2700">
                <a:solidFill>
                  <a:schemeClr val="lt1"/>
                </a:solidFill>
                <a:latin typeface="Calibri"/>
                <a:ea typeface="Calibri"/>
                <a:cs typeface="Calibri"/>
                <a:sym typeface="Calibri"/>
              </a:rPr>
              <a:t> A BAD WORD!</a:t>
            </a:r>
            <a:endParaRPr sz="1200"/>
          </a:p>
        </p:txBody>
      </p:sp>
      <p:pic>
        <p:nvPicPr>
          <p:cNvPr id="353" name="Google Shape;353;p49" descr="A picture containing font, screenshot, graphics, black&#10;&#10;Description automatically generated"/>
          <p:cNvPicPr preferRelativeResize="0"/>
          <p:nvPr/>
        </p:nvPicPr>
        <p:blipFill rotWithShape="1">
          <a:blip r:embed="rId3">
            <a:alphaModFix/>
          </a:blip>
          <a:srcRect/>
          <a:stretch/>
        </p:blipFill>
        <p:spPr>
          <a:xfrm>
            <a:off x="4110108" y="4415594"/>
            <a:ext cx="3063246" cy="57658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50"/>
          <p:cNvSpPr txBox="1">
            <a:spLocks noGrp="1"/>
          </p:cNvSpPr>
          <p:nvPr>
            <p:ph type="title"/>
          </p:nvPr>
        </p:nvSpPr>
        <p:spPr>
          <a:xfrm>
            <a:off x="219807" y="148677"/>
            <a:ext cx="8382000" cy="492409"/>
          </a:xfrm>
          <a:prstGeom prst="rect">
            <a:avLst/>
          </a:prstGeom>
          <a:noFill/>
          <a:ln>
            <a:noFill/>
          </a:ln>
        </p:spPr>
        <p:txBody>
          <a:bodyPr spcFirstLastPara="1" wrap="square" lIns="0" tIns="38075" rIns="0" bIns="38075" anchor="t" anchorCtr="0">
            <a:spAutoFit/>
          </a:bodyPr>
          <a:lstStyle/>
          <a:p>
            <a:pPr marL="0" lvl="0" indent="0" algn="l" rtl="0">
              <a:lnSpc>
                <a:spcPct val="90000"/>
              </a:lnSpc>
              <a:spcBef>
                <a:spcPts val="0"/>
              </a:spcBef>
              <a:spcAft>
                <a:spcPts val="0"/>
              </a:spcAft>
              <a:buClr>
                <a:schemeClr val="dk1"/>
              </a:buClr>
              <a:buSzPts val="1500"/>
              <a:buFont typeface="Calibri"/>
              <a:buNone/>
            </a:pPr>
            <a:r>
              <a:rPr lang="en" b="1"/>
              <a:t>DISABILITY HISTORY</a:t>
            </a:r>
            <a:endParaRPr/>
          </a:p>
        </p:txBody>
      </p:sp>
      <p:cxnSp>
        <p:nvCxnSpPr>
          <p:cNvPr id="359" name="Google Shape;359;p50"/>
          <p:cNvCxnSpPr/>
          <p:nvPr/>
        </p:nvCxnSpPr>
        <p:spPr>
          <a:xfrm>
            <a:off x="219807" y="2286000"/>
            <a:ext cx="8741019" cy="10992"/>
          </a:xfrm>
          <a:prstGeom prst="straightConnector1">
            <a:avLst/>
          </a:prstGeom>
          <a:noFill/>
          <a:ln w="9525" cap="flat" cmpd="sng">
            <a:solidFill>
              <a:schemeClr val="dk1"/>
            </a:solidFill>
            <a:prstDash val="solid"/>
            <a:miter lim="800000"/>
            <a:headEnd type="triangle" w="med" len="med"/>
            <a:tailEnd type="triangle" w="med" len="med"/>
          </a:ln>
        </p:spPr>
      </p:cxnSp>
      <p:cxnSp>
        <p:nvCxnSpPr>
          <p:cNvPr id="360" name="Google Shape;360;p50"/>
          <p:cNvCxnSpPr/>
          <p:nvPr/>
        </p:nvCxnSpPr>
        <p:spPr>
          <a:xfrm>
            <a:off x="688732" y="2130585"/>
            <a:ext cx="0" cy="300403"/>
          </a:xfrm>
          <a:prstGeom prst="straightConnector1">
            <a:avLst/>
          </a:prstGeom>
          <a:noFill/>
          <a:ln w="9525" cap="flat" cmpd="sng">
            <a:solidFill>
              <a:schemeClr val="dk1"/>
            </a:solidFill>
            <a:prstDash val="solid"/>
            <a:miter lim="800000"/>
            <a:headEnd type="none" w="sm" len="sm"/>
            <a:tailEnd type="none" w="sm" len="sm"/>
          </a:ln>
        </p:spPr>
      </p:cxnSp>
      <p:sp>
        <p:nvSpPr>
          <p:cNvPr id="361" name="Google Shape;361;p50"/>
          <p:cNvSpPr txBox="1"/>
          <p:nvPr/>
        </p:nvSpPr>
        <p:spPr>
          <a:xfrm>
            <a:off x="98914" y="2459906"/>
            <a:ext cx="1179634" cy="692497"/>
          </a:xfrm>
          <a:prstGeom prst="rect">
            <a:avLst/>
          </a:prstGeom>
          <a:noFill/>
          <a:ln>
            <a:noFill/>
          </a:ln>
        </p:spPr>
        <p:txBody>
          <a:bodyPr spcFirstLastPara="1" wrap="square" lIns="76200" tIns="38075" rIns="76200" bIns="38075" anchor="t" anchorCtr="0">
            <a:spAutoFit/>
          </a:bodyPr>
          <a:lstStyle/>
          <a:p>
            <a:pPr marL="0" marR="0" lvl="0" indent="0" algn="ctr" rtl="0">
              <a:spcBef>
                <a:spcPts val="0"/>
              </a:spcBef>
              <a:spcAft>
                <a:spcPts val="0"/>
              </a:spcAft>
              <a:buNone/>
            </a:pPr>
            <a:r>
              <a:rPr lang="en" sz="1000" b="1" i="0" u="sng" dirty="0">
                <a:solidFill>
                  <a:srgbClr val="000000"/>
                </a:solidFill>
                <a:latin typeface="Calibri"/>
                <a:ea typeface="Calibri"/>
                <a:cs typeface="Calibri"/>
                <a:sym typeface="Calibri"/>
              </a:rPr>
              <a:t>Greek Empire</a:t>
            </a:r>
            <a:endParaRPr sz="1000" u="sng" dirty="0">
              <a:solidFill>
                <a:srgbClr val="000000"/>
              </a:solidFill>
              <a:latin typeface="Calibri"/>
              <a:ea typeface="Calibri"/>
              <a:cs typeface="Calibri"/>
              <a:sym typeface="Calibri"/>
            </a:endParaRPr>
          </a:p>
          <a:p>
            <a:pPr marL="0" marR="0" lvl="0" indent="0" algn="ctr" rtl="0">
              <a:spcBef>
                <a:spcPts val="0"/>
              </a:spcBef>
              <a:spcAft>
                <a:spcPts val="0"/>
              </a:spcAft>
              <a:buNone/>
            </a:pPr>
            <a:r>
              <a:rPr lang="en" sz="1000" b="0" i="0" dirty="0">
                <a:solidFill>
                  <a:srgbClr val="000000"/>
                </a:solidFill>
                <a:latin typeface="Calibri"/>
                <a:ea typeface="Calibri"/>
                <a:cs typeface="Calibri"/>
                <a:sym typeface="Calibri"/>
              </a:rPr>
              <a:t>Mostly obsessed with human perfection</a:t>
            </a:r>
            <a:endParaRPr sz="1500" dirty="0">
              <a:solidFill>
                <a:schemeClr val="dk1"/>
              </a:solidFill>
              <a:latin typeface="Calibri"/>
              <a:ea typeface="Calibri"/>
              <a:cs typeface="Calibri"/>
              <a:sym typeface="Calibri"/>
            </a:endParaRPr>
          </a:p>
        </p:txBody>
      </p:sp>
      <p:cxnSp>
        <p:nvCxnSpPr>
          <p:cNvPr id="362" name="Google Shape;362;p50"/>
          <p:cNvCxnSpPr/>
          <p:nvPr/>
        </p:nvCxnSpPr>
        <p:spPr>
          <a:xfrm>
            <a:off x="1687635" y="2144848"/>
            <a:ext cx="0" cy="300403"/>
          </a:xfrm>
          <a:prstGeom prst="straightConnector1">
            <a:avLst/>
          </a:prstGeom>
          <a:noFill/>
          <a:ln w="9525" cap="flat" cmpd="sng">
            <a:solidFill>
              <a:schemeClr val="dk1"/>
            </a:solidFill>
            <a:prstDash val="solid"/>
            <a:miter lim="800000"/>
            <a:headEnd type="none" w="sm" len="sm"/>
            <a:tailEnd type="none" w="sm" len="sm"/>
          </a:ln>
        </p:spPr>
      </p:cxnSp>
      <p:sp>
        <p:nvSpPr>
          <p:cNvPr id="363" name="Google Shape;363;p50"/>
          <p:cNvSpPr txBox="1"/>
          <p:nvPr/>
        </p:nvSpPr>
        <p:spPr>
          <a:xfrm>
            <a:off x="544636" y="1010463"/>
            <a:ext cx="2285998" cy="1154163"/>
          </a:xfrm>
          <a:prstGeom prst="rect">
            <a:avLst/>
          </a:prstGeom>
          <a:solidFill>
            <a:schemeClr val="lt1"/>
          </a:solidFill>
          <a:ln>
            <a:noFill/>
          </a:ln>
        </p:spPr>
        <p:txBody>
          <a:bodyPr spcFirstLastPara="1" wrap="square" lIns="76200" tIns="38075" rIns="76200" bIns="38075" anchor="t" anchorCtr="0">
            <a:spAutoFit/>
          </a:bodyPr>
          <a:lstStyle/>
          <a:p>
            <a:pPr marL="0" marR="0" lvl="0" indent="0" algn="ctr" rtl="0">
              <a:spcBef>
                <a:spcPts val="0"/>
              </a:spcBef>
              <a:spcAft>
                <a:spcPts val="0"/>
              </a:spcAft>
              <a:buNone/>
            </a:pPr>
            <a:r>
              <a:rPr lang="en" sz="1000" b="1" i="0" u="sng">
                <a:solidFill>
                  <a:srgbClr val="000000"/>
                </a:solidFill>
                <a:latin typeface="Calibri"/>
                <a:ea typeface="Calibri"/>
                <a:cs typeface="Calibri"/>
                <a:sym typeface="Calibri"/>
              </a:rPr>
              <a:t>Roman Empire</a:t>
            </a:r>
            <a:endParaRPr sz="1000" u="sng">
              <a:solidFill>
                <a:srgbClr val="000000"/>
              </a:solidFill>
              <a:latin typeface="Calibri"/>
              <a:ea typeface="Calibri"/>
              <a:cs typeface="Calibri"/>
              <a:sym typeface="Calibri"/>
            </a:endParaRPr>
          </a:p>
          <a:p>
            <a:pPr marL="0" marR="0" lvl="0" indent="0" algn="ctr" rtl="0">
              <a:spcBef>
                <a:spcPts val="0"/>
              </a:spcBef>
              <a:spcAft>
                <a:spcPts val="0"/>
              </a:spcAft>
              <a:buNone/>
            </a:pPr>
            <a:r>
              <a:rPr lang="en" sz="1000" b="0" i="0">
                <a:solidFill>
                  <a:srgbClr val="000000"/>
                </a:solidFill>
                <a:latin typeface="Calibri"/>
                <a:ea typeface="Calibri"/>
                <a:cs typeface="Calibri"/>
                <a:sym typeface="Calibri"/>
              </a:rPr>
              <a:t>Similar attitudes to the Greek</a:t>
            </a:r>
            <a:endParaRPr sz="1000">
              <a:solidFill>
                <a:srgbClr val="000000"/>
              </a:solidFill>
              <a:latin typeface="Calibri"/>
              <a:ea typeface="Calibri"/>
              <a:cs typeface="Calibri"/>
              <a:sym typeface="Calibri"/>
            </a:endParaRPr>
          </a:p>
          <a:p>
            <a:pPr marL="0" marR="0" lvl="0" indent="0" algn="ctr" rtl="0">
              <a:spcBef>
                <a:spcPts val="0"/>
              </a:spcBef>
              <a:spcAft>
                <a:spcPts val="0"/>
              </a:spcAft>
              <a:buNone/>
            </a:pPr>
            <a:r>
              <a:rPr lang="en" sz="1000" b="0" i="0">
                <a:solidFill>
                  <a:srgbClr val="000000"/>
                </a:solidFill>
                <a:latin typeface="Calibri"/>
                <a:ea typeface="Calibri"/>
                <a:cs typeface="Calibri"/>
                <a:sym typeface="Calibri"/>
              </a:rPr>
              <a:t>Considered disability inferior</a:t>
            </a:r>
            <a:endParaRPr sz="1000">
              <a:solidFill>
                <a:srgbClr val="000000"/>
              </a:solidFill>
              <a:latin typeface="Calibri"/>
              <a:ea typeface="Calibri"/>
              <a:cs typeface="Calibri"/>
              <a:sym typeface="Calibri"/>
            </a:endParaRPr>
          </a:p>
          <a:p>
            <a:pPr marL="0" marR="0" lvl="0" indent="0" algn="ctr" rtl="0">
              <a:spcBef>
                <a:spcPts val="0"/>
              </a:spcBef>
              <a:spcAft>
                <a:spcPts val="0"/>
              </a:spcAft>
              <a:buNone/>
            </a:pPr>
            <a:r>
              <a:rPr lang="en" sz="1000" b="0" i="0">
                <a:solidFill>
                  <a:srgbClr val="000000"/>
                </a:solidFill>
                <a:latin typeface="Calibri"/>
                <a:ea typeface="Calibri"/>
                <a:cs typeface="Calibri"/>
                <a:sym typeface="Calibri"/>
              </a:rPr>
              <a:t>Monstrum = monster = Disability</a:t>
            </a:r>
            <a:endParaRPr sz="1000">
              <a:solidFill>
                <a:srgbClr val="000000"/>
              </a:solidFill>
              <a:latin typeface="Calibri"/>
              <a:ea typeface="Calibri"/>
              <a:cs typeface="Calibri"/>
              <a:sym typeface="Calibri"/>
            </a:endParaRPr>
          </a:p>
          <a:p>
            <a:pPr marL="0" marR="0" lvl="0" indent="0" algn="ctr" rtl="0">
              <a:spcBef>
                <a:spcPts val="0"/>
              </a:spcBef>
              <a:spcAft>
                <a:spcPts val="0"/>
              </a:spcAft>
              <a:buNone/>
            </a:pPr>
            <a:r>
              <a:rPr lang="en" sz="1000" b="0" i="0">
                <a:solidFill>
                  <a:srgbClr val="000000"/>
                </a:solidFill>
                <a:latin typeface="Calibri"/>
                <a:ea typeface="Calibri"/>
                <a:cs typeface="Calibri"/>
                <a:sym typeface="Calibri"/>
              </a:rPr>
              <a:t>Mark of God's wrath</a:t>
            </a:r>
            <a:endParaRPr sz="1000">
              <a:solidFill>
                <a:srgbClr val="000000"/>
              </a:solidFill>
              <a:latin typeface="Calibri"/>
              <a:ea typeface="Calibri"/>
              <a:cs typeface="Calibri"/>
              <a:sym typeface="Calibri"/>
            </a:endParaRPr>
          </a:p>
          <a:p>
            <a:pPr marL="0" marR="0" lvl="0" indent="0" algn="ctr" rtl="0">
              <a:spcBef>
                <a:spcPts val="0"/>
              </a:spcBef>
              <a:spcAft>
                <a:spcPts val="0"/>
              </a:spcAft>
              <a:buNone/>
            </a:pPr>
            <a:r>
              <a:rPr lang="en" sz="1000" b="0" i="0">
                <a:solidFill>
                  <a:srgbClr val="000000"/>
                </a:solidFill>
                <a:latin typeface="Calibri"/>
                <a:ea typeface="Calibri"/>
                <a:cs typeface="Calibri"/>
                <a:sym typeface="Calibri"/>
              </a:rPr>
              <a:t>Father decided if a disabled child lived or died</a:t>
            </a:r>
            <a:endParaRPr sz="1000">
              <a:solidFill>
                <a:srgbClr val="000000"/>
              </a:solidFill>
              <a:latin typeface="Calibri"/>
              <a:ea typeface="Calibri"/>
              <a:cs typeface="Calibri"/>
              <a:sym typeface="Calibri"/>
            </a:endParaRPr>
          </a:p>
        </p:txBody>
      </p:sp>
      <p:cxnSp>
        <p:nvCxnSpPr>
          <p:cNvPr id="364" name="Google Shape;364;p50"/>
          <p:cNvCxnSpPr/>
          <p:nvPr/>
        </p:nvCxnSpPr>
        <p:spPr>
          <a:xfrm>
            <a:off x="2813537" y="2130585"/>
            <a:ext cx="0" cy="300403"/>
          </a:xfrm>
          <a:prstGeom prst="straightConnector1">
            <a:avLst/>
          </a:prstGeom>
          <a:noFill/>
          <a:ln w="9525" cap="flat" cmpd="sng">
            <a:solidFill>
              <a:schemeClr val="dk1"/>
            </a:solidFill>
            <a:prstDash val="solid"/>
            <a:miter lim="800000"/>
            <a:headEnd type="none" w="sm" len="sm"/>
            <a:tailEnd type="none" w="sm" len="sm"/>
          </a:ln>
        </p:spPr>
      </p:cxnSp>
      <p:sp>
        <p:nvSpPr>
          <p:cNvPr id="365" name="Google Shape;365;p50"/>
          <p:cNvSpPr txBox="1"/>
          <p:nvPr/>
        </p:nvSpPr>
        <p:spPr>
          <a:xfrm>
            <a:off x="1990483" y="2459906"/>
            <a:ext cx="1626577" cy="538609"/>
          </a:xfrm>
          <a:prstGeom prst="rect">
            <a:avLst/>
          </a:prstGeom>
          <a:noFill/>
          <a:ln>
            <a:noFill/>
          </a:ln>
        </p:spPr>
        <p:txBody>
          <a:bodyPr spcFirstLastPara="1" wrap="square" lIns="76200" tIns="38075" rIns="76200" bIns="38075" anchor="t" anchorCtr="0">
            <a:spAutoFit/>
          </a:bodyPr>
          <a:lstStyle/>
          <a:p>
            <a:pPr marL="0" marR="0" lvl="0" indent="0" algn="ctr" rtl="0">
              <a:spcBef>
                <a:spcPts val="0"/>
              </a:spcBef>
              <a:spcAft>
                <a:spcPts val="0"/>
              </a:spcAft>
              <a:buNone/>
            </a:pPr>
            <a:r>
              <a:rPr lang="en" sz="1000" b="1" i="0" u="sng">
                <a:solidFill>
                  <a:srgbClr val="000000"/>
                </a:solidFill>
                <a:latin typeface="Calibri"/>
                <a:ea typeface="Calibri"/>
                <a:cs typeface="Calibri"/>
                <a:sym typeface="Calibri"/>
              </a:rPr>
              <a:t>Rise of Christianity</a:t>
            </a:r>
            <a:endParaRPr sz="1000" u="sng">
              <a:solidFill>
                <a:srgbClr val="000000"/>
              </a:solidFill>
              <a:latin typeface="Calibri"/>
              <a:ea typeface="Calibri"/>
              <a:cs typeface="Calibri"/>
              <a:sym typeface="Calibri"/>
            </a:endParaRPr>
          </a:p>
          <a:p>
            <a:pPr marL="0" marR="0" lvl="0" indent="0" algn="ctr" rtl="0">
              <a:spcBef>
                <a:spcPts val="0"/>
              </a:spcBef>
              <a:spcAft>
                <a:spcPts val="0"/>
              </a:spcAft>
              <a:buNone/>
            </a:pPr>
            <a:r>
              <a:rPr lang="en" sz="1000" b="0" i="0">
                <a:solidFill>
                  <a:srgbClr val="000000"/>
                </a:solidFill>
                <a:latin typeface="Calibri"/>
                <a:ea typeface="Calibri"/>
                <a:cs typeface="Calibri"/>
                <a:sym typeface="Calibri"/>
              </a:rPr>
              <a:t>Sympathy and pity increased</a:t>
            </a:r>
            <a:endParaRPr sz="1000">
              <a:solidFill>
                <a:srgbClr val="000000"/>
              </a:solidFill>
              <a:latin typeface="Calibri"/>
              <a:ea typeface="Calibri"/>
              <a:cs typeface="Calibri"/>
              <a:sym typeface="Calibri"/>
            </a:endParaRPr>
          </a:p>
        </p:txBody>
      </p:sp>
      <p:cxnSp>
        <p:nvCxnSpPr>
          <p:cNvPr id="366" name="Google Shape;366;p50"/>
          <p:cNvCxnSpPr/>
          <p:nvPr/>
        </p:nvCxnSpPr>
        <p:spPr>
          <a:xfrm>
            <a:off x="3972775" y="2135798"/>
            <a:ext cx="0" cy="300403"/>
          </a:xfrm>
          <a:prstGeom prst="straightConnector1">
            <a:avLst/>
          </a:prstGeom>
          <a:noFill/>
          <a:ln w="9525" cap="flat" cmpd="sng">
            <a:solidFill>
              <a:schemeClr val="dk1"/>
            </a:solidFill>
            <a:prstDash val="solid"/>
            <a:miter lim="800000"/>
            <a:headEnd type="none" w="sm" len="sm"/>
            <a:tailEnd type="none" w="sm" len="sm"/>
          </a:ln>
        </p:spPr>
      </p:cxnSp>
      <p:sp>
        <p:nvSpPr>
          <p:cNvPr id="367" name="Google Shape;367;p50"/>
          <p:cNvSpPr txBox="1"/>
          <p:nvPr/>
        </p:nvSpPr>
        <p:spPr>
          <a:xfrm>
            <a:off x="2866409" y="1197695"/>
            <a:ext cx="2212731" cy="846386"/>
          </a:xfrm>
          <a:prstGeom prst="rect">
            <a:avLst/>
          </a:prstGeom>
          <a:noFill/>
          <a:ln>
            <a:noFill/>
          </a:ln>
        </p:spPr>
        <p:txBody>
          <a:bodyPr spcFirstLastPara="1" wrap="square" lIns="76200" tIns="38075" rIns="76200" bIns="38075" anchor="t" anchorCtr="0">
            <a:spAutoFit/>
          </a:bodyPr>
          <a:lstStyle/>
          <a:p>
            <a:pPr marL="0" marR="0" lvl="0" indent="0" algn="ctr" rtl="0">
              <a:spcBef>
                <a:spcPts val="0"/>
              </a:spcBef>
              <a:spcAft>
                <a:spcPts val="0"/>
              </a:spcAft>
              <a:buNone/>
            </a:pPr>
            <a:r>
              <a:rPr lang="en" sz="1000" b="1" i="0" u="sng">
                <a:solidFill>
                  <a:srgbClr val="000000"/>
                </a:solidFill>
                <a:latin typeface="Calibri"/>
                <a:ea typeface="Calibri"/>
                <a:cs typeface="Calibri"/>
                <a:sym typeface="Calibri"/>
              </a:rPr>
              <a:t>Middle Ages</a:t>
            </a:r>
            <a:endParaRPr sz="1000" u="sng">
              <a:solidFill>
                <a:srgbClr val="000000"/>
              </a:solidFill>
              <a:latin typeface="Calibri"/>
              <a:ea typeface="Calibri"/>
              <a:cs typeface="Calibri"/>
              <a:sym typeface="Calibri"/>
            </a:endParaRPr>
          </a:p>
          <a:p>
            <a:pPr marL="0" marR="0" lvl="0" indent="0" algn="ctr" rtl="0">
              <a:spcBef>
                <a:spcPts val="0"/>
              </a:spcBef>
              <a:spcAft>
                <a:spcPts val="0"/>
              </a:spcAft>
              <a:buNone/>
            </a:pPr>
            <a:r>
              <a:rPr lang="en" sz="1000" b="0" i="0">
                <a:solidFill>
                  <a:srgbClr val="000000"/>
                </a:solidFill>
                <a:latin typeface="Calibri"/>
                <a:ea typeface="Calibri"/>
                <a:cs typeface="Calibri"/>
                <a:sym typeface="Calibri"/>
              </a:rPr>
              <a:t>Disabled people were outcasts and homeless beggars</a:t>
            </a:r>
            <a:endParaRPr sz="1000">
              <a:solidFill>
                <a:srgbClr val="000000"/>
              </a:solidFill>
              <a:latin typeface="Calibri"/>
              <a:ea typeface="Calibri"/>
              <a:cs typeface="Calibri"/>
              <a:sym typeface="Calibri"/>
            </a:endParaRPr>
          </a:p>
          <a:p>
            <a:pPr marL="0" marR="0" lvl="0" indent="0" algn="ctr" rtl="0">
              <a:spcBef>
                <a:spcPts val="0"/>
              </a:spcBef>
              <a:spcAft>
                <a:spcPts val="0"/>
              </a:spcAft>
              <a:buNone/>
            </a:pPr>
            <a:r>
              <a:rPr lang="en" sz="1000" b="0" i="0">
                <a:solidFill>
                  <a:srgbClr val="000000"/>
                </a:solidFill>
                <a:latin typeface="Calibri"/>
                <a:ea typeface="Calibri"/>
                <a:cs typeface="Calibri"/>
                <a:sym typeface="Calibri"/>
              </a:rPr>
              <a:t>Considered evil, punishment for sins</a:t>
            </a:r>
            <a:endParaRPr sz="1000">
              <a:solidFill>
                <a:srgbClr val="000000"/>
              </a:solidFill>
              <a:latin typeface="Calibri"/>
              <a:ea typeface="Calibri"/>
              <a:cs typeface="Calibri"/>
              <a:sym typeface="Calibri"/>
            </a:endParaRPr>
          </a:p>
          <a:p>
            <a:pPr marL="0" marR="0" lvl="0" indent="0" algn="ctr" rtl="0">
              <a:spcBef>
                <a:spcPts val="0"/>
              </a:spcBef>
              <a:spcAft>
                <a:spcPts val="0"/>
              </a:spcAft>
              <a:buNone/>
            </a:pPr>
            <a:r>
              <a:rPr lang="en" sz="1000" b="0" i="0">
                <a:solidFill>
                  <a:srgbClr val="000000"/>
                </a:solidFill>
                <a:latin typeface="Calibri"/>
                <a:ea typeface="Calibri"/>
                <a:cs typeface="Calibri"/>
                <a:sym typeface="Calibri"/>
              </a:rPr>
              <a:t>Institutions were developed</a:t>
            </a:r>
            <a:endParaRPr sz="1000">
              <a:solidFill>
                <a:srgbClr val="000000"/>
              </a:solidFill>
              <a:latin typeface="Calibri"/>
              <a:ea typeface="Calibri"/>
              <a:cs typeface="Calibri"/>
              <a:sym typeface="Calibri"/>
            </a:endParaRPr>
          </a:p>
        </p:txBody>
      </p:sp>
      <p:sp>
        <p:nvSpPr>
          <p:cNvPr id="368" name="Google Shape;368;p50"/>
          <p:cNvSpPr txBox="1"/>
          <p:nvPr/>
        </p:nvSpPr>
        <p:spPr>
          <a:xfrm>
            <a:off x="3972774" y="2439998"/>
            <a:ext cx="2344615" cy="846386"/>
          </a:xfrm>
          <a:prstGeom prst="rect">
            <a:avLst/>
          </a:prstGeom>
          <a:noFill/>
          <a:ln>
            <a:noFill/>
          </a:ln>
        </p:spPr>
        <p:txBody>
          <a:bodyPr spcFirstLastPara="1" wrap="square" lIns="76200" tIns="38075" rIns="76200" bIns="38075" anchor="t" anchorCtr="0">
            <a:spAutoFit/>
          </a:bodyPr>
          <a:lstStyle/>
          <a:p>
            <a:pPr marL="0" marR="0" lvl="0" indent="0" algn="ctr" rtl="0">
              <a:spcBef>
                <a:spcPts val="0"/>
              </a:spcBef>
              <a:spcAft>
                <a:spcPts val="0"/>
              </a:spcAft>
              <a:buNone/>
            </a:pPr>
            <a:r>
              <a:rPr lang="en" sz="1000" b="1" i="0" u="sng">
                <a:solidFill>
                  <a:srgbClr val="000000"/>
                </a:solidFill>
                <a:latin typeface="Calibri"/>
                <a:ea typeface="Calibri"/>
                <a:cs typeface="Calibri"/>
                <a:sym typeface="Calibri"/>
              </a:rPr>
              <a:t>Renaissance</a:t>
            </a:r>
            <a:endParaRPr sz="1000" u="sng">
              <a:solidFill>
                <a:srgbClr val="000000"/>
              </a:solidFill>
              <a:latin typeface="Calibri"/>
              <a:ea typeface="Calibri"/>
              <a:cs typeface="Calibri"/>
              <a:sym typeface="Calibri"/>
            </a:endParaRPr>
          </a:p>
          <a:p>
            <a:pPr marL="0" marR="0" lvl="0" indent="0" algn="ctr" rtl="0">
              <a:spcBef>
                <a:spcPts val="0"/>
              </a:spcBef>
              <a:spcAft>
                <a:spcPts val="0"/>
              </a:spcAft>
              <a:buNone/>
            </a:pPr>
            <a:r>
              <a:rPr lang="en" sz="1000" b="0" i="0">
                <a:solidFill>
                  <a:srgbClr val="000000"/>
                </a:solidFill>
                <a:latin typeface="Calibri"/>
                <a:ea typeface="Calibri"/>
                <a:cs typeface="Calibri"/>
                <a:sym typeface="Calibri"/>
              </a:rPr>
              <a:t>Increase in religious influence</a:t>
            </a:r>
            <a:endParaRPr sz="1000">
              <a:solidFill>
                <a:srgbClr val="000000"/>
              </a:solidFill>
              <a:latin typeface="Calibri"/>
              <a:ea typeface="Calibri"/>
              <a:cs typeface="Calibri"/>
              <a:sym typeface="Calibri"/>
            </a:endParaRPr>
          </a:p>
          <a:p>
            <a:pPr marL="0" marR="0" lvl="0" indent="0" algn="ctr" rtl="0">
              <a:spcBef>
                <a:spcPts val="0"/>
              </a:spcBef>
              <a:spcAft>
                <a:spcPts val="0"/>
              </a:spcAft>
              <a:buNone/>
            </a:pPr>
            <a:r>
              <a:rPr lang="en" sz="1000" b="0" i="0">
                <a:solidFill>
                  <a:srgbClr val="000000"/>
                </a:solidFill>
                <a:latin typeface="Calibri"/>
                <a:ea typeface="Calibri"/>
                <a:cs typeface="Calibri"/>
                <a:sym typeface="Calibri"/>
              </a:rPr>
              <a:t>The treatment of disabled folks has changed due to the introduction of medical care and institutionalization.</a:t>
            </a:r>
            <a:endParaRPr sz="1000">
              <a:solidFill>
                <a:srgbClr val="000000"/>
              </a:solidFill>
              <a:latin typeface="Calibri"/>
              <a:ea typeface="Calibri"/>
              <a:cs typeface="Calibri"/>
              <a:sym typeface="Calibri"/>
            </a:endParaRPr>
          </a:p>
        </p:txBody>
      </p:sp>
      <p:cxnSp>
        <p:nvCxnSpPr>
          <p:cNvPr id="369" name="Google Shape;369;p50"/>
          <p:cNvCxnSpPr/>
          <p:nvPr/>
        </p:nvCxnSpPr>
        <p:spPr>
          <a:xfrm>
            <a:off x="5079140" y="2130585"/>
            <a:ext cx="0" cy="300403"/>
          </a:xfrm>
          <a:prstGeom prst="straightConnector1">
            <a:avLst/>
          </a:prstGeom>
          <a:noFill/>
          <a:ln w="9525" cap="flat" cmpd="sng">
            <a:solidFill>
              <a:schemeClr val="dk1"/>
            </a:solidFill>
            <a:prstDash val="solid"/>
            <a:miter lim="800000"/>
            <a:headEnd type="none" w="sm" len="sm"/>
            <a:tailEnd type="none" w="sm" len="sm"/>
          </a:ln>
        </p:spPr>
      </p:cxnSp>
      <p:cxnSp>
        <p:nvCxnSpPr>
          <p:cNvPr id="370" name="Google Shape;370;p50"/>
          <p:cNvCxnSpPr/>
          <p:nvPr/>
        </p:nvCxnSpPr>
        <p:spPr>
          <a:xfrm>
            <a:off x="6239236" y="2130585"/>
            <a:ext cx="0" cy="300403"/>
          </a:xfrm>
          <a:prstGeom prst="straightConnector1">
            <a:avLst/>
          </a:prstGeom>
          <a:noFill/>
          <a:ln w="9525" cap="flat" cmpd="sng">
            <a:solidFill>
              <a:schemeClr val="dk1"/>
            </a:solidFill>
            <a:prstDash val="solid"/>
            <a:miter lim="800000"/>
            <a:headEnd type="none" w="sm" len="sm"/>
            <a:tailEnd type="none" w="sm" len="sm"/>
          </a:ln>
        </p:spPr>
      </p:cxnSp>
      <p:sp>
        <p:nvSpPr>
          <p:cNvPr id="371" name="Google Shape;371;p50"/>
          <p:cNvSpPr txBox="1"/>
          <p:nvPr/>
        </p:nvSpPr>
        <p:spPr>
          <a:xfrm>
            <a:off x="5220793" y="813526"/>
            <a:ext cx="2036885" cy="1308050"/>
          </a:xfrm>
          <a:prstGeom prst="rect">
            <a:avLst/>
          </a:prstGeom>
          <a:noFill/>
          <a:ln>
            <a:noFill/>
          </a:ln>
        </p:spPr>
        <p:txBody>
          <a:bodyPr spcFirstLastPara="1" wrap="square" lIns="76200" tIns="38075" rIns="76200" bIns="38075" anchor="t" anchorCtr="0">
            <a:spAutoFit/>
          </a:bodyPr>
          <a:lstStyle/>
          <a:p>
            <a:pPr marL="0" marR="0" lvl="0" indent="0" algn="ctr" rtl="0">
              <a:spcBef>
                <a:spcPts val="0"/>
              </a:spcBef>
              <a:spcAft>
                <a:spcPts val="0"/>
              </a:spcAft>
              <a:buNone/>
            </a:pPr>
            <a:r>
              <a:rPr lang="en" sz="1000" b="1" i="0" u="sng">
                <a:solidFill>
                  <a:srgbClr val="000000"/>
                </a:solidFill>
                <a:latin typeface="Calibri"/>
                <a:ea typeface="Calibri"/>
                <a:cs typeface="Calibri"/>
                <a:sym typeface="Calibri"/>
              </a:rPr>
              <a:t>1700's</a:t>
            </a:r>
            <a:endParaRPr sz="1000" u="sng">
              <a:solidFill>
                <a:srgbClr val="000000"/>
              </a:solidFill>
              <a:latin typeface="Calibri"/>
              <a:ea typeface="Calibri"/>
              <a:cs typeface="Calibri"/>
              <a:sym typeface="Calibri"/>
            </a:endParaRPr>
          </a:p>
          <a:p>
            <a:pPr marL="0" marR="0" lvl="0" indent="0" algn="ctr" rtl="0">
              <a:spcBef>
                <a:spcPts val="0"/>
              </a:spcBef>
              <a:spcAft>
                <a:spcPts val="0"/>
              </a:spcAft>
              <a:buNone/>
            </a:pPr>
            <a:r>
              <a:rPr lang="en" sz="1000" b="0" i="0">
                <a:solidFill>
                  <a:srgbClr val="000000"/>
                </a:solidFill>
                <a:latin typeface="Calibri"/>
                <a:ea typeface="Calibri"/>
                <a:cs typeface="Calibri"/>
                <a:sym typeface="Calibri"/>
              </a:rPr>
              <a:t>Industrial Revolution</a:t>
            </a:r>
            <a:endParaRPr sz="1000">
              <a:solidFill>
                <a:srgbClr val="000000"/>
              </a:solidFill>
              <a:latin typeface="Calibri"/>
              <a:ea typeface="Calibri"/>
              <a:cs typeface="Calibri"/>
              <a:sym typeface="Calibri"/>
            </a:endParaRPr>
          </a:p>
          <a:p>
            <a:pPr marL="0" marR="0" lvl="0" indent="0" algn="ctr" rtl="0">
              <a:spcBef>
                <a:spcPts val="0"/>
              </a:spcBef>
              <a:spcAft>
                <a:spcPts val="0"/>
              </a:spcAft>
              <a:buNone/>
            </a:pPr>
            <a:r>
              <a:rPr lang="en" sz="1000" b="0" i="0">
                <a:solidFill>
                  <a:srgbClr val="000000"/>
                </a:solidFill>
                <a:latin typeface="Calibri"/>
                <a:ea typeface="Calibri"/>
                <a:cs typeface="Calibri"/>
                <a:sym typeface="Calibri"/>
              </a:rPr>
              <a:t>Dangerous working conditions</a:t>
            </a:r>
            <a:endParaRPr sz="1000">
              <a:solidFill>
                <a:srgbClr val="000000"/>
              </a:solidFill>
              <a:latin typeface="Calibri"/>
              <a:ea typeface="Calibri"/>
              <a:cs typeface="Calibri"/>
              <a:sym typeface="Calibri"/>
            </a:endParaRPr>
          </a:p>
          <a:p>
            <a:pPr marL="0" marR="0" lvl="0" indent="0" algn="ctr" rtl="0">
              <a:spcBef>
                <a:spcPts val="0"/>
              </a:spcBef>
              <a:spcAft>
                <a:spcPts val="0"/>
              </a:spcAft>
              <a:buNone/>
            </a:pPr>
            <a:r>
              <a:rPr lang="en" sz="1000" b="0" i="0">
                <a:solidFill>
                  <a:srgbClr val="000000"/>
                </a:solidFill>
                <a:latin typeface="Calibri"/>
                <a:ea typeface="Calibri"/>
                <a:cs typeface="Calibri"/>
                <a:sym typeface="Calibri"/>
              </a:rPr>
              <a:t>Poor medical facilities</a:t>
            </a:r>
            <a:endParaRPr sz="1000">
              <a:solidFill>
                <a:srgbClr val="000000"/>
              </a:solidFill>
              <a:latin typeface="Calibri"/>
              <a:ea typeface="Calibri"/>
              <a:cs typeface="Calibri"/>
              <a:sym typeface="Calibri"/>
            </a:endParaRPr>
          </a:p>
          <a:p>
            <a:pPr marL="0" marR="0" lvl="0" indent="0" algn="ctr" rtl="0">
              <a:spcBef>
                <a:spcPts val="0"/>
              </a:spcBef>
              <a:spcAft>
                <a:spcPts val="0"/>
              </a:spcAft>
              <a:buNone/>
            </a:pPr>
            <a:r>
              <a:rPr lang="en" sz="1000" b="0" i="0">
                <a:solidFill>
                  <a:srgbClr val="000000"/>
                </a:solidFill>
                <a:latin typeface="Calibri"/>
                <a:ea typeface="Calibri"/>
                <a:cs typeface="Calibri"/>
                <a:sym typeface="Calibri"/>
              </a:rPr>
              <a:t>Battles leaving people with permanent disabilities</a:t>
            </a:r>
            <a:endParaRPr sz="1000">
              <a:solidFill>
                <a:srgbClr val="000000"/>
              </a:solidFill>
              <a:latin typeface="Calibri"/>
              <a:ea typeface="Calibri"/>
              <a:cs typeface="Calibri"/>
              <a:sym typeface="Calibri"/>
            </a:endParaRPr>
          </a:p>
          <a:p>
            <a:pPr marL="0" marR="0" lvl="0" indent="0" algn="ctr" rtl="0">
              <a:spcBef>
                <a:spcPts val="0"/>
              </a:spcBef>
              <a:spcAft>
                <a:spcPts val="0"/>
              </a:spcAft>
              <a:buNone/>
            </a:pPr>
            <a:r>
              <a:rPr lang="en" sz="1000" b="0" i="0">
                <a:solidFill>
                  <a:srgbClr val="000000"/>
                </a:solidFill>
                <a:latin typeface="Calibri"/>
                <a:ea typeface="Calibri"/>
                <a:cs typeface="Calibri"/>
                <a:sym typeface="Calibri"/>
              </a:rPr>
              <a:t>Subjects of public mockery and scorn</a:t>
            </a:r>
            <a:endParaRPr sz="1000">
              <a:solidFill>
                <a:srgbClr val="000000"/>
              </a:solidFill>
              <a:latin typeface="Calibri"/>
              <a:ea typeface="Calibri"/>
              <a:cs typeface="Calibri"/>
              <a:sym typeface="Calibri"/>
            </a:endParaRPr>
          </a:p>
        </p:txBody>
      </p:sp>
      <p:cxnSp>
        <p:nvCxnSpPr>
          <p:cNvPr id="372" name="Google Shape;372;p50"/>
          <p:cNvCxnSpPr/>
          <p:nvPr/>
        </p:nvCxnSpPr>
        <p:spPr>
          <a:xfrm>
            <a:off x="7637818" y="2121576"/>
            <a:ext cx="0" cy="300403"/>
          </a:xfrm>
          <a:prstGeom prst="straightConnector1">
            <a:avLst/>
          </a:prstGeom>
          <a:noFill/>
          <a:ln w="9525" cap="flat" cmpd="sng">
            <a:solidFill>
              <a:schemeClr val="dk1"/>
            </a:solidFill>
            <a:prstDash val="solid"/>
            <a:miter lim="800000"/>
            <a:headEnd type="none" w="sm" len="sm"/>
            <a:tailEnd type="none" w="sm" len="sm"/>
          </a:ln>
        </p:spPr>
      </p:cxnSp>
      <p:sp>
        <p:nvSpPr>
          <p:cNvPr id="373" name="Google Shape;373;p50"/>
          <p:cNvSpPr txBox="1"/>
          <p:nvPr/>
        </p:nvSpPr>
        <p:spPr>
          <a:xfrm>
            <a:off x="6901462" y="2418367"/>
            <a:ext cx="1472713" cy="1461938"/>
          </a:xfrm>
          <a:prstGeom prst="rect">
            <a:avLst/>
          </a:prstGeom>
          <a:noFill/>
          <a:ln>
            <a:noFill/>
          </a:ln>
        </p:spPr>
        <p:txBody>
          <a:bodyPr spcFirstLastPara="1" wrap="square" lIns="76200" tIns="38075" rIns="76200" bIns="38075" anchor="t" anchorCtr="0">
            <a:spAutoFit/>
          </a:bodyPr>
          <a:lstStyle/>
          <a:p>
            <a:pPr marL="0" marR="0" lvl="0" indent="0" algn="ctr" rtl="0">
              <a:spcBef>
                <a:spcPts val="0"/>
              </a:spcBef>
              <a:spcAft>
                <a:spcPts val="0"/>
              </a:spcAft>
              <a:buNone/>
            </a:pPr>
            <a:r>
              <a:rPr lang="en" sz="1000" b="1" i="0" u="sng">
                <a:solidFill>
                  <a:srgbClr val="000000"/>
                </a:solidFill>
                <a:latin typeface="Calibri"/>
                <a:ea typeface="Calibri"/>
                <a:cs typeface="Calibri"/>
                <a:sym typeface="Calibri"/>
              </a:rPr>
              <a:t>1800's</a:t>
            </a:r>
            <a:endParaRPr sz="1000" u="sng">
              <a:solidFill>
                <a:srgbClr val="000000"/>
              </a:solidFill>
              <a:latin typeface="Calibri"/>
              <a:ea typeface="Calibri"/>
              <a:cs typeface="Calibri"/>
              <a:sym typeface="Calibri"/>
            </a:endParaRPr>
          </a:p>
          <a:p>
            <a:pPr marL="0" marR="0" lvl="0" indent="0" algn="ctr" rtl="0">
              <a:spcBef>
                <a:spcPts val="0"/>
              </a:spcBef>
              <a:spcAft>
                <a:spcPts val="0"/>
              </a:spcAft>
              <a:buNone/>
            </a:pPr>
            <a:r>
              <a:rPr lang="en" sz="1000" b="0" i="0">
                <a:solidFill>
                  <a:srgbClr val="000000"/>
                </a:solidFill>
                <a:latin typeface="Calibri"/>
                <a:ea typeface="Calibri"/>
                <a:cs typeface="Calibri"/>
                <a:sym typeface="Calibri"/>
              </a:rPr>
              <a:t>Wanderers, beggars</a:t>
            </a:r>
            <a:endParaRPr sz="1000">
              <a:solidFill>
                <a:srgbClr val="000000"/>
              </a:solidFill>
              <a:latin typeface="Calibri"/>
              <a:ea typeface="Calibri"/>
              <a:cs typeface="Calibri"/>
              <a:sym typeface="Calibri"/>
            </a:endParaRPr>
          </a:p>
          <a:p>
            <a:pPr marL="0" marR="0" lvl="0" indent="0" algn="ctr" rtl="0">
              <a:spcBef>
                <a:spcPts val="0"/>
              </a:spcBef>
              <a:spcAft>
                <a:spcPts val="0"/>
              </a:spcAft>
              <a:buNone/>
            </a:pPr>
            <a:r>
              <a:rPr lang="en" sz="1000" b="0" i="0">
                <a:solidFill>
                  <a:srgbClr val="000000"/>
                </a:solidFill>
                <a:latin typeface="Calibri"/>
                <a:ea typeface="Calibri"/>
                <a:cs typeface="Calibri"/>
                <a:sym typeface="Calibri"/>
              </a:rPr>
              <a:t>The number of people who were unhoused helped developed new policies</a:t>
            </a:r>
            <a:endParaRPr sz="1000">
              <a:solidFill>
                <a:srgbClr val="000000"/>
              </a:solidFill>
              <a:latin typeface="Calibri"/>
              <a:ea typeface="Calibri"/>
              <a:cs typeface="Calibri"/>
              <a:sym typeface="Calibri"/>
            </a:endParaRPr>
          </a:p>
          <a:p>
            <a:pPr marL="0" marR="0" lvl="0" indent="0" algn="ctr" rtl="0">
              <a:spcBef>
                <a:spcPts val="0"/>
              </a:spcBef>
              <a:spcAft>
                <a:spcPts val="0"/>
              </a:spcAft>
              <a:buNone/>
            </a:pPr>
            <a:r>
              <a:rPr lang="en" sz="1000" b="0" i="0">
                <a:solidFill>
                  <a:srgbClr val="000000"/>
                </a:solidFill>
                <a:latin typeface="Calibri"/>
                <a:ea typeface="Calibri"/>
                <a:cs typeface="Calibri"/>
                <a:sym typeface="Calibri"/>
              </a:rPr>
              <a:t>Social and moral changes brought training schools for disabled people</a:t>
            </a:r>
            <a:endParaRPr sz="1000">
              <a:solidFill>
                <a:srgbClr val="000000"/>
              </a:solidFill>
              <a:latin typeface="Calibri"/>
              <a:ea typeface="Calibri"/>
              <a:cs typeface="Calibri"/>
              <a:sym typeface="Calibri"/>
            </a:endParaRPr>
          </a:p>
        </p:txBody>
      </p:sp>
      <p:cxnSp>
        <p:nvCxnSpPr>
          <p:cNvPr id="374" name="Google Shape;374;p50"/>
          <p:cNvCxnSpPr/>
          <p:nvPr/>
        </p:nvCxnSpPr>
        <p:spPr>
          <a:xfrm>
            <a:off x="8526818" y="2124018"/>
            <a:ext cx="0" cy="300403"/>
          </a:xfrm>
          <a:prstGeom prst="straightConnector1">
            <a:avLst/>
          </a:prstGeom>
          <a:noFill/>
          <a:ln w="9525" cap="flat" cmpd="sng">
            <a:solidFill>
              <a:schemeClr val="dk1"/>
            </a:solidFill>
            <a:prstDash val="solid"/>
            <a:miter lim="800000"/>
            <a:headEnd type="none" w="sm" len="sm"/>
            <a:tailEnd type="none" w="sm" len="sm"/>
          </a:ln>
        </p:spPr>
      </p:cxnSp>
      <p:sp>
        <p:nvSpPr>
          <p:cNvPr id="375" name="Google Shape;375;p50"/>
          <p:cNvSpPr txBox="1"/>
          <p:nvPr/>
        </p:nvSpPr>
        <p:spPr>
          <a:xfrm>
            <a:off x="7580108" y="835220"/>
            <a:ext cx="1633588" cy="1308050"/>
          </a:xfrm>
          <a:prstGeom prst="rect">
            <a:avLst/>
          </a:prstGeom>
          <a:noFill/>
          <a:ln>
            <a:noFill/>
          </a:ln>
        </p:spPr>
        <p:txBody>
          <a:bodyPr spcFirstLastPara="1" wrap="square" lIns="76200" tIns="38075" rIns="76200" bIns="38075" anchor="t" anchorCtr="0">
            <a:spAutoFit/>
          </a:bodyPr>
          <a:lstStyle/>
          <a:p>
            <a:pPr marL="0" marR="0" lvl="0" indent="0" algn="ctr" rtl="0">
              <a:spcBef>
                <a:spcPts val="0"/>
              </a:spcBef>
              <a:spcAft>
                <a:spcPts val="0"/>
              </a:spcAft>
              <a:buNone/>
            </a:pPr>
            <a:r>
              <a:rPr lang="en" sz="1000" b="1" i="0" u="sng">
                <a:solidFill>
                  <a:srgbClr val="000000"/>
                </a:solidFill>
                <a:latin typeface="Calibri"/>
                <a:ea typeface="Calibri"/>
                <a:cs typeface="Calibri"/>
                <a:sym typeface="Calibri"/>
              </a:rPr>
              <a:t>20th Century</a:t>
            </a:r>
            <a:endParaRPr sz="1000" u="sng">
              <a:solidFill>
                <a:srgbClr val="000000"/>
              </a:solidFill>
              <a:latin typeface="Calibri"/>
              <a:ea typeface="Calibri"/>
              <a:cs typeface="Calibri"/>
              <a:sym typeface="Calibri"/>
            </a:endParaRPr>
          </a:p>
          <a:p>
            <a:pPr marL="0" marR="0" lvl="0" indent="0" algn="ctr" rtl="0">
              <a:spcBef>
                <a:spcPts val="0"/>
              </a:spcBef>
              <a:spcAft>
                <a:spcPts val="0"/>
              </a:spcAft>
              <a:buNone/>
            </a:pPr>
            <a:r>
              <a:rPr lang="en" sz="1000" b="0" i="0">
                <a:solidFill>
                  <a:srgbClr val="000000"/>
                </a:solidFill>
                <a:latin typeface="Calibri"/>
                <a:ea typeface="Calibri"/>
                <a:cs typeface="Calibri"/>
                <a:sym typeface="Calibri"/>
              </a:rPr>
              <a:t>1907 Immigration Act</a:t>
            </a:r>
            <a:endParaRPr sz="1000">
              <a:solidFill>
                <a:srgbClr val="000000"/>
              </a:solidFill>
              <a:latin typeface="Calibri"/>
              <a:ea typeface="Calibri"/>
              <a:cs typeface="Calibri"/>
              <a:sym typeface="Calibri"/>
            </a:endParaRPr>
          </a:p>
          <a:p>
            <a:pPr marL="0" marR="0" lvl="0" indent="0" algn="ctr" rtl="0">
              <a:spcBef>
                <a:spcPts val="0"/>
              </a:spcBef>
              <a:spcAft>
                <a:spcPts val="0"/>
              </a:spcAft>
              <a:buNone/>
            </a:pPr>
            <a:r>
              <a:rPr lang="en" sz="1000" b="0" i="0">
                <a:solidFill>
                  <a:srgbClr val="000000"/>
                </a:solidFill>
                <a:latin typeface="Calibri"/>
                <a:ea typeface="Calibri"/>
                <a:cs typeface="Calibri"/>
                <a:sym typeface="Calibri"/>
              </a:rPr>
              <a:t>Ugly Laws</a:t>
            </a:r>
            <a:endParaRPr sz="1000">
              <a:solidFill>
                <a:srgbClr val="000000"/>
              </a:solidFill>
              <a:latin typeface="Calibri"/>
              <a:ea typeface="Calibri"/>
              <a:cs typeface="Calibri"/>
              <a:sym typeface="Calibri"/>
            </a:endParaRPr>
          </a:p>
          <a:p>
            <a:pPr marL="0" marR="0" lvl="0" indent="0" algn="ctr" rtl="0">
              <a:spcBef>
                <a:spcPts val="0"/>
              </a:spcBef>
              <a:spcAft>
                <a:spcPts val="0"/>
              </a:spcAft>
              <a:buNone/>
            </a:pPr>
            <a:r>
              <a:rPr lang="en" sz="1000" b="0" i="0">
                <a:solidFill>
                  <a:srgbClr val="000000"/>
                </a:solidFill>
                <a:latin typeface="Calibri"/>
                <a:ea typeface="Calibri"/>
                <a:cs typeface="Calibri"/>
                <a:sym typeface="Calibri"/>
              </a:rPr>
              <a:t>Institutionalization</a:t>
            </a:r>
            <a:endParaRPr sz="1000">
              <a:solidFill>
                <a:srgbClr val="000000"/>
              </a:solidFill>
              <a:latin typeface="Calibri"/>
              <a:ea typeface="Calibri"/>
              <a:cs typeface="Calibri"/>
              <a:sym typeface="Calibri"/>
            </a:endParaRPr>
          </a:p>
          <a:p>
            <a:pPr marL="0" marR="0" lvl="0" indent="0" algn="ctr" rtl="0">
              <a:spcBef>
                <a:spcPts val="0"/>
              </a:spcBef>
              <a:spcAft>
                <a:spcPts val="0"/>
              </a:spcAft>
              <a:buNone/>
            </a:pPr>
            <a:r>
              <a:rPr lang="en" sz="1000">
                <a:solidFill>
                  <a:srgbClr val="000000"/>
                </a:solidFill>
                <a:latin typeface="Calibri"/>
                <a:ea typeface="Calibri"/>
                <a:cs typeface="Calibri"/>
                <a:sym typeface="Calibri"/>
              </a:rPr>
              <a:t>Sterilization</a:t>
            </a:r>
            <a:endParaRPr sz="1000">
              <a:solidFill>
                <a:srgbClr val="000000"/>
              </a:solidFill>
              <a:latin typeface="Calibri"/>
              <a:ea typeface="Calibri"/>
              <a:cs typeface="Calibri"/>
              <a:sym typeface="Calibri"/>
            </a:endParaRPr>
          </a:p>
          <a:p>
            <a:pPr marL="0" marR="0" lvl="0" indent="0" algn="ctr" rtl="0">
              <a:spcBef>
                <a:spcPts val="0"/>
              </a:spcBef>
              <a:spcAft>
                <a:spcPts val="0"/>
              </a:spcAft>
              <a:buNone/>
            </a:pPr>
            <a:r>
              <a:rPr lang="en" sz="1000" b="0" i="0">
                <a:solidFill>
                  <a:srgbClr val="000000"/>
                </a:solidFill>
                <a:latin typeface="Calibri"/>
                <a:ea typeface="Calibri"/>
                <a:cs typeface="Calibri"/>
                <a:sym typeface="Calibri"/>
              </a:rPr>
              <a:t>Freak Shows</a:t>
            </a:r>
            <a:endParaRPr sz="1000">
              <a:solidFill>
                <a:srgbClr val="000000"/>
              </a:solidFill>
              <a:latin typeface="Calibri"/>
              <a:ea typeface="Calibri"/>
              <a:cs typeface="Calibri"/>
              <a:sym typeface="Calibri"/>
            </a:endParaRPr>
          </a:p>
          <a:p>
            <a:pPr marL="0" marR="0" lvl="0" indent="0" algn="ctr" rtl="0">
              <a:spcBef>
                <a:spcPts val="0"/>
              </a:spcBef>
              <a:spcAft>
                <a:spcPts val="0"/>
              </a:spcAft>
              <a:buNone/>
            </a:pPr>
            <a:r>
              <a:rPr lang="en" sz="1000" b="0" i="0">
                <a:solidFill>
                  <a:srgbClr val="000000"/>
                </a:solidFill>
                <a:latin typeface="Calibri"/>
                <a:ea typeface="Calibri"/>
                <a:cs typeface="Calibri"/>
                <a:sym typeface="Calibri"/>
              </a:rPr>
              <a:t>Hitler's Master Race/Eugenics</a:t>
            </a:r>
            <a:endParaRPr sz="1000">
              <a:solidFill>
                <a:srgbClr val="000000"/>
              </a:solidFill>
              <a:latin typeface="Calibri"/>
              <a:ea typeface="Calibri"/>
              <a:cs typeface="Calibri"/>
              <a:sym typeface="Calibri"/>
            </a:endParaRPr>
          </a:p>
        </p:txBody>
      </p:sp>
      <p:pic>
        <p:nvPicPr>
          <p:cNvPr id="376" name="Google Shape;376;p50" descr="A picture containing font, screenshot, graphics, black&#10;&#10;Description automatically generated"/>
          <p:cNvPicPr preferRelativeResize="0"/>
          <p:nvPr/>
        </p:nvPicPr>
        <p:blipFill rotWithShape="1">
          <a:blip r:embed="rId3">
            <a:alphaModFix/>
          </a:blip>
          <a:srcRect/>
          <a:stretch/>
        </p:blipFill>
        <p:spPr>
          <a:xfrm>
            <a:off x="4110108" y="4415594"/>
            <a:ext cx="3063246" cy="576581"/>
          </a:xfrm>
          <a:prstGeom prst="rect">
            <a:avLst/>
          </a:prstGeom>
          <a:noFill/>
          <a:ln>
            <a:noFill/>
          </a:ln>
        </p:spPr>
      </p:pic>
      <p:sp>
        <p:nvSpPr>
          <p:cNvPr id="377" name="Google Shape;377;p50"/>
          <p:cNvSpPr txBox="1"/>
          <p:nvPr/>
        </p:nvSpPr>
        <p:spPr>
          <a:xfrm>
            <a:off x="1651000" y="4145139"/>
            <a:ext cx="5842000" cy="192360"/>
          </a:xfrm>
          <a:prstGeom prst="rect">
            <a:avLst/>
          </a:prstGeom>
          <a:noFill/>
          <a:ln>
            <a:noFill/>
          </a:ln>
        </p:spPr>
        <p:txBody>
          <a:bodyPr spcFirstLastPara="1" wrap="square" lIns="76200" tIns="38075" rIns="76200" bIns="38075" anchor="t" anchorCtr="0">
            <a:spAutoFit/>
          </a:bodyPr>
          <a:lstStyle/>
          <a:p>
            <a:pPr marL="0" marR="0" lvl="0" indent="0" algn="ctr" rtl="0">
              <a:spcBef>
                <a:spcPts val="0"/>
              </a:spcBef>
              <a:spcAft>
                <a:spcPts val="0"/>
              </a:spcAft>
              <a:buNone/>
            </a:pPr>
            <a:r>
              <a:rPr lang="en" sz="800">
                <a:solidFill>
                  <a:schemeClr val="dk1"/>
                </a:solidFill>
                <a:latin typeface="Calibri"/>
                <a:ea typeface="Calibri"/>
                <a:cs typeface="Calibri"/>
                <a:sym typeface="Calibri"/>
              </a:rPr>
              <a:t>Source - </a:t>
            </a:r>
            <a:r>
              <a:rPr lang="en" sz="800" u="sng">
                <a:solidFill>
                  <a:schemeClr val="hlink"/>
                </a:solidFill>
                <a:latin typeface="Calibri"/>
                <a:ea typeface="Calibri"/>
                <a:cs typeface="Calibri"/>
                <a:sym typeface="Calibri"/>
                <a:hlinkClick r:id="rId4"/>
              </a:rPr>
              <a:t>https://sailhelps.org/a-brief-timeline-of-the-history-of-disabilities-the-shameful-treatment-of-people-with-disabilities/</a:t>
            </a:r>
            <a:r>
              <a:rPr lang="en" sz="800">
                <a:solidFill>
                  <a:schemeClr val="dk1"/>
                </a:solidFill>
                <a:latin typeface="Calibri"/>
                <a:ea typeface="Calibri"/>
                <a:cs typeface="Calibri"/>
                <a:sym typeface="Calibri"/>
              </a:rPr>
              <a:t> </a:t>
            </a:r>
            <a:endParaRPr sz="1500">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51"/>
          <p:cNvSpPr txBox="1">
            <a:spLocks noGrp="1"/>
          </p:cNvSpPr>
          <p:nvPr>
            <p:ph type="title"/>
          </p:nvPr>
        </p:nvSpPr>
        <p:spPr>
          <a:xfrm>
            <a:off x="381000" y="381000"/>
            <a:ext cx="8382000" cy="492500"/>
          </a:xfrm>
          <a:prstGeom prst="rect">
            <a:avLst/>
          </a:prstGeom>
          <a:noFill/>
          <a:ln>
            <a:noFill/>
          </a:ln>
        </p:spPr>
        <p:txBody>
          <a:bodyPr spcFirstLastPara="1" wrap="square" lIns="0" tIns="38075" rIns="0" bIns="38075" anchor="t" anchorCtr="0">
            <a:spAutoFit/>
          </a:bodyPr>
          <a:lstStyle/>
          <a:p>
            <a:pPr marL="0" lvl="0" indent="0" algn="l" rtl="0">
              <a:lnSpc>
                <a:spcPct val="90000"/>
              </a:lnSpc>
              <a:spcBef>
                <a:spcPts val="0"/>
              </a:spcBef>
              <a:spcAft>
                <a:spcPts val="0"/>
              </a:spcAft>
              <a:buClr>
                <a:schemeClr val="dk1"/>
              </a:buClr>
              <a:buSzPts val="1500"/>
              <a:buFont typeface="Calibri"/>
              <a:buNone/>
            </a:pPr>
            <a:r>
              <a:rPr lang="en">
                <a:solidFill>
                  <a:schemeClr val="dk1"/>
                </a:solidFill>
              </a:rPr>
              <a:t>Forced Sterilization in America</a:t>
            </a:r>
            <a:endParaRPr>
              <a:solidFill>
                <a:schemeClr val="dk1"/>
              </a:solidFill>
            </a:endParaRPr>
          </a:p>
        </p:txBody>
      </p:sp>
      <p:sp>
        <p:nvSpPr>
          <p:cNvPr id="383" name="Google Shape;383;p51"/>
          <p:cNvSpPr txBox="1">
            <a:spLocks noGrp="1"/>
          </p:cNvSpPr>
          <p:nvPr>
            <p:ph type="body" idx="1"/>
          </p:nvPr>
        </p:nvSpPr>
        <p:spPr>
          <a:xfrm>
            <a:off x="381000" y="1153347"/>
            <a:ext cx="5167800" cy="3262200"/>
          </a:xfrm>
          <a:prstGeom prst="rect">
            <a:avLst/>
          </a:prstGeom>
          <a:noFill/>
          <a:ln>
            <a:noFill/>
          </a:ln>
        </p:spPr>
        <p:txBody>
          <a:bodyPr spcFirstLastPara="1" wrap="square" lIns="0" tIns="38075" rIns="76200" bIns="38075" anchor="t" anchorCtr="0">
            <a:normAutofit/>
          </a:bodyPr>
          <a:lstStyle/>
          <a:p>
            <a:pPr marL="0" lvl="0" indent="0" algn="l" rtl="0">
              <a:lnSpc>
                <a:spcPct val="90000"/>
              </a:lnSpc>
              <a:spcBef>
                <a:spcPts val="1000"/>
              </a:spcBef>
              <a:spcAft>
                <a:spcPts val="0"/>
              </a:spcAft>
              <a:buSzPts val="1500"/>
              <a:buNone/>
            </a:pPr>
            <a:r>
              <a:rPr lang="en" sz="2000">
                <a:solidFill>
                  <a:schemeClr val="dk1"/>
                </a:solidFill>
              </a:rPr>
              <a:t>A process or act that renders an individual incapable of sexual reproduction. (Human Rights Watch, 2011)</a:t>
            </a:r>
            <a:endParaRPr sz="2000">
              <a:solidFill>
                <a:schemeClr val="dk1"/>
              </a:solidFill>
            </a:endParaRPr>
          </a:p>
          <a:p>
            <a:pPr marL="0" lvl="0" indent="0" algn="l" rtl="0">
              <a:lnSpc>
                <a:spcPct val="90000"/>
              </a:lnSpc>
              <a:spcBef>
                <a:spcPts val="1000"/>
              </a:spcBef>
              <a:spcAft>
                <a:spcPts val="0"/>
              </a:spcAft>
              <a:buSzPts val="1500"/>
              <a:buNone/>
            </a:pPr>
            <a:r>
              <a:rPr lang="en" sz="2000">
                <a:solidFill>
                  <a:schemeClr val="dk1"/>
                </a:solidFill>
              </a:rPr>
              <a:t>Eugenics is at play.</a:t>
            </a:r>
            <a:endParaRPr sz="2000">
              <a:solidFill>
                <a:schemeClr val="dk1"/>
              </a:solidFill>
            </a:endParaRPr>
          </a:p>
          <a:p>
            <a:pPr marL="0" lvl="0" indent="0" algn="l" rtl="0">
              <a:lnSpc>
                <a:spcPct val="90000"/>
              </a:lnSpc>
              <a:spcBef>
                <a:spcPts val="1000"/>
              </a:spcBef>
              <a:spcAft>
                <a:spcPts val="0"/>
              </a:spcAft>
              <a:buSzPts val="1500"/>
              <a:buNone/>
            </a:pPr>
            <a:r>
              <a:rPr lang="en" sz="2000">
                <a:solidFill>
                  <a:schemeClr val="dk1"/>
                </a:solidFill>
              </a:rPr>
              <a:t>Women with disabilities are vulnerable to forced sterilization under the guise of medical care or the consent of caregivers/parents/guardians.</a:t>
            </a:r>
            <a:endParaRPr sz="2000">
              <a:solidFill>
                <a:schemeClr val="dk1"/>
              </a:solidFill>
            </a:endParaRPr>
          </a:p>
          <a:p>
            <a:pPr marL="0" lvl="0" indent="0" algn="l" rtl="0">
              <a:lnSpc>
                <a:spcPct val="90000"/>
              </a:lnSpc>
              <a:spcBef>
                <a:spcPts val="1000"/>
              </a:spcBef>
              <a:spcAft>
                <a:spcPts val="0"/>
              </a:spcAft>
              <a:buSzPts val="1500"/>
              <a:buNone/>
            </a:pPr>
            <a:r>
              <a:rPr lang="en" sz="2000">
                <a:solidFill>
                  <a:schemeClr val="dk1"/>
                </a:solidFill>
              </a:rPr>
              <a:t>Not only is this an example of erasing disability but also removing autonomy from the individual.</a:t>
            </a:r>
            <a:endParaRPr>
              <a:solidFill>
                <a:schemeClr val="dk1"/>
              </a:solidFill>
            </a:endParaRPr>
          </a:p>
        </p:txBody>
      </p:sp>
      <p:pic>
        <p:nvPicPr>
          <p:cNvPr id="385" name="Google Shape;385;p51" descr="A picture containing font, screenshot, graphics, black&#10;&#10;Description automatically generated"/>
          <p:cNvPicPr preferRelativeResize="0"/>
          <p:nvPr/>
        </p:nvPicPr>
        <p:blipFill rotWithShape="1">
          <a:blip r:embed="rId3">
            <a:alphaModFix/>
          </a:blip>
          <a:srcRect/>
          <a:stretch/>
        </p:blipFill>
        <p:spPr>
          <a:xfrm>
            <a:off x="4110108" y="4415594"/>
            <a:ext cx="3063246" cy="576581"/>
          </a:xfrm>
          <a:prstGeom prst="rect">
            <a:avLst/>
          </a:prstGeom>
          <a:noFill/>
          <a:ln>
            <a:noFill/>
          </a:ln>
        </p:spPr>
      </p:pic>
      <p:sp>
        <p:nvSpPr>
          <p:cNvPr id="386" name="Google Shape;386;p51"/>
          <p:cNvSpPr txBox="1"/>
          <p:nvPr/>
        </p:nvSpPr>
        <p:spPr>
          <a:xfrm flipH="1">
            <a:off x="5143500" y="3554343"/>
            <a:ext cx="4162778" cy="166713"/>
          </a:xfrm>
          <a:prstGeom prst="rect">
            <a:avLst/>
          </a:prstGeom>
          <a:noFill/>
          <a:ln>
            <a:noFill/>
          </a:ln>
        </p:spPr>
        <p:txBody>
          <a:bodyPr spcFirstLastPara="1" wrap="square" lIns="76200" tIns="38075" rIns="76200" bIns="38075" anchor="t" anchorCtr="0">
            <a:spAutoFit/>
          </a:bodyPr>
          <a:lstStyle/>
          <a:p>
            <a:pPr marL="0" marR="0" lvl="0" indent="0" algn="ctr" rtl="0">
              <a:spcBef>
                <a:spcPts val="0"/>
              </a:spcBef>
              <a:spcAft>
                <a:spcPts val="0"/>
              </a:spcAft>
              <a:buNone/>
            </a:pPr>
            <a:r>
              <a:rPr lang="en" sz="600">
                <a:solidFill>
                  <a:schemeClr val="dk1"/>
                </a:solidFill>
                <a:latin typeface="Calibri"/>
                <a:ea typeface="Calibri"/>
                <a:cs typeface="Calibri"/>
                <a:sym typeface="Calibri"/>
              </a:rPr>
              <a:t>National Women's Law Center</a:t>
            </a:r>
            <a:endParaRPr sz="12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52"/>
          <p:cNvSpPr txBox="1">
            <a:spLocks noGrp="1"/>
          </p:cNvSpPr>
          <p:nvPr>
            <p:ph type="body" idx="1"/>
          </p:nvPr>
        </p:nvSpPr>
        <p:spPr>
          <a:xfrm>
            <a:off x="381000" y="903854"/>
            <a:ext cx="8382000" cy="3003600"/>
          </a:xfrm>
          <a:prstGeom prst="rect">
            <a:avLst/>
          </a:prstGeom>
          <a:noFill/>
          <a:ln>
            <a:noFill/>
          </a:ln>
        </p:spPr>
        <p:txBody>
          <a:bodyPr spcFirstLastPara="1" wrap="square" lIns="0" tIns="38075" rIns="76200" bIns="38075" anchor="ctr" anchorCtr="0">
            <a:normAutofit/>
          </a:bodyPr>
          <a:lstStyle/>
          <a:p>
            <a:pPr marL="0" lvl="0" indent="0" algn="ctr" rtl="0">
              <a:lnSpc>
                <a:spcPct val="90000"/>
              </a:lnSpc>
              <a:spcBef>
                <a:spcPts val="1000"/>
              </a:spcBef>
              <a:spcAft>
                <a:spcPts val="0"/>
              </a:spcAft>
              <a:buSzPts val="1500"/>
              <a:buNone/>
            </a:pPr>
            <a:r>
              <a:rPr lang="en" sz="2300" i="1">
                <a:solidFill>
                  <a:schemeClr val="dk1"/>
                </a:solidFill>
              </a:rPr>
              <a:t>“We have seen more than once that the public welfare may call upon the best citizens for their lives. It would be strange if it could not call upon those who already sap the strength of the State for these lesser sacrifices, often not felt to be such by those concerned, in order to </a:t>
            </a:r>
            <a:r>
              <a:rPr lang="en" sz="2300" b="1" i="1">
                <a:solidFill>
                  <a:schemeClr val="dk1"/>
                </a:solidFill>
              </a:rPr>
              <a:t>prevent our being swamped with incompetence</a:t>
            </a:r>
            <a:r>
              <a:rPr lang="en" sz="2300" i="1">
                <a:solidFill>
                  <a:schemeClr val="dk1"/>
                </a:solidFill>
              </a:rPr>
              <a:t>. It is better for all the world if, instead of waiting to execute degenerate offspring for crime or to let them starve for </a:t>
            </a:r>
            <a:r>
              <a:rPr lang="en" sz="2300" b="1" i="1">
                <a:solidFill>
                  <a:schemeClr val="dk1"/>
                </a:solidFill>
              </a:rPr>
              <a:t>their imbecility</a:t>
            </a:r>
            <a:r>
              <a:rPr lang="en" sz="2300" i="1">
                <a:solidFill>
                  <a:schemeClr val="dk1"/>
                </a:solidFill>
              </a:rPr>
              <a:t>, society can </a:t>
            </a:r>
            <a:r>
              <a:rPr lang="en" sz="2300" b="1" i="1">
                <a:solidFill>
                  <a:schemeClr val="dk1"/>
                </a:solidFill>
              </a:rPr>
              <a:t>prevent those who are manifestly unfit from continuing their kind.</a:t>
            </a:r>
            <a:r>
              <a:rPr lang="en" sz="2300" i="1">
                <a:solidFill>
                  <a:schemeClr val="dk1"/>
                </a:solidFill>
                <a:latin typeface="Arial"/>
                <a:ea typeface="Arial"/>
                <a:cs typeface="Arial"/>
                <a:sym typeface="Arial"/>
              </a:rPr>
              <a:t>”</a:t>
            </a:r>
            <a:endParaRPr sz="2300" i="1">
              <a:solidFill>
                <a:schemeClr val="dk1"/>
              </a:solidFill>
            </a:endParaRPr>
          </a:p>
        </p:txBody>
      </p:sp>
      <p:pic>
        <p:nvPicPr>
          <p:cNvPr id="392" name="Google Shape;392;p52" descr="A picture containing font, screenshot, graphics, black&#10;&#10;Description automatically generated"/>
          <p:cNvPicPr preferRelativeResize="0"/>
          <p:nvPr/>
        </p:nvPicPr>
        <p:blipFill rotWithShape="1">
          <a:blip r:embed="rId3">
            <a:alphaModFix/>
          </a:blip>
          <a:srcRect/>
          <a:stretch/>
        </p:blipFill>
        <p:spPr>
          <a:xfrm>
            <a:off x="4110108" y="4415594"/>
            <a:ext cx="3063246" cy="57658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53"/>
          <p:cNvSpPr txBox="1">
            <a:spLocks noGrp="1"/>
          </p:cNvSpPr>
          <p:nvPr>
            <p:ph type="title"/>
          </p:nvPr>
        </p:nvSpPr>
        <p:spPr>
          <a:xfrm>
            <a:off x="381000" y="368150"/>
            <a:ext cx="8382000" cy="492600"/>
          </a:xfrm>
          <a:prstGeom prst="rect">
            <a:avLst/>
          </a:prstGeom>
          <a:noFill/>
          <a:ln>
            <a:noFill/>
          </a:ln>
        </p:spPr>
        <p:txBody>
          <a:bodyPr spcFirstLastPara="1" wrap="square" lIns="0" tIns="38075" rIns="0" bIns="38075" anchor="t" anchorCtr="0">
            <a:spAutoFit/>
          </a:bodyPr>
          <a:lstStyle/>
          <a:p>
            <a:pPr marL="0" lvl="0" indent="0" algn="l" rtl="0">
              <a:lnSpc>
                <a:spcPct val="90000"/>
              </a:lnSpc>
              <a:spcBef>
                <a:spcPts val="0"/>
              </a:spcBef>
              <a:spcAft>
                <a:spcPts val="0"/>
              </a:spcAft>
              <a:buClr>
                <a:schemeClr val="dk1"/>
              </a:buClr>
              <a:buSzPts val="1500"/>
              <a:buFont typeface="Calibri"/>
              <a:buNone/>
            </a:pPr>
            <a:r>
              <a:rPr lang="en" b="1">
                <a:solidFill>
                  <a:schemeClr val="dk1"/>
                </a:solidFill>
              </a:rPr>
              <a:t>WHAT IS ABLEISM?</a:t>
            </a:r>
            <a:endParaRPr b="1">
              <a:solidFill>
                <a:schemeClr val="dk1"/>
              </a:solidFill>
            </a:endParaRPr>
          </a:p>
        </p:txBody>
      </p:sp>
      <p:sp>
        <p:nvSpPr>
          <p:cNvPr id="398" name="Google Shape;398;p53"/>
          <p:cNvSpPr/>
          <p:nvPr/>
        </p:nvSpPr>
        <p:spPr>
          <a:xfrm>
            <a:off x="791550" y="1021175"/>
            <a:ext cx="7560900" cy="3234000"/>
          </a:xfrm>
          <a:prstGeom prst="roundRect">
            <a:avLst>
              <a:gd name="adj" fmla="val 16667"/>
            </a:avLst>
          </a:prstGeom>
          <a:solidFill>
            <a:srgbClr val="FEBF3B"/>
          </a:solidFill>
          <a:ln>
            <a:noFill/>
          </a:ln>
        </p:spPr>
        <p:txBody>
          <a:bodyPr spcFirstLastPara="1" wrap="square" lIns="76200" tIns="38075" rIns="76200" bIns="38075" anchor="ctr" anchorCtr="0">
            <a:noAutofit/>
          </a:bodyPr>
          <a:lstStyle/>
          <a:p>
            <a:pPr marL="0" marR="0" lvl="0" indent="0" algn="ctr" rtl="0">
              <a:spcBef>
                <a:spcPts val="0"/>
              </a:spcBef>
              <a:spcAft>
                <a:spcPts val="0"/>
              </a:spcAft>
              <a:buNone/>
            </a:pPr>
            <a:endParaRPr sz="1500">
              <a:solidFill>
                <a:srgbClr val="000000"/>
              </a:solidFill>
              <a:latin typeface="Calibri"/>
              <a:ea typeface="Calibri"/>
              <a:cs typeface="Calibri"/>
              <a:sym typeface="Calibri"/>
            </a:endParaRPr>
          </a:p>
          <a:p>
            <a:pPr marL="0" marR="0" lvl="0" indent="0" algn="ctr" rtl="0">
              <a:spcBef>
                <a:spcPts val="0"/>
              </a:spcBef>
              <a:spcAft>
                <a:spcPts val="0"/>
              </a:spcAft>
              <a:buNone/>
            </a:pPr>
            <a:r>
              <a:rPr lang="en" sz="1800">
                <a:solidFill>
                  <a:srgbClr val="000000"/>
                </a:solidFill>
                <a:latin typeface="Calibri"/>
                <a:ea typeface="Calibri"/>
                <a:cs typeface="Calibri"/>
                <a:sym typeface="Calibri"/>
              </a:rPr>
              <a:t>A system that places value on people's bodies and minds based on societally constructed ideas of normality, intelligence, excellence, desirability, and productivity. These constructed ideas are deeply rooted in anti-Blackness, eugenics, misogyny, colonialism, imperialism, and capitalism.</a:t>
            </a:r>
            <a:endParaRPr sz="1800">
              <a:solidFill>
                <a:schemeClr val="lt1"/>
              </a:solidFill>
              <a:latin typeface="Calibri"/>
              <a:ea typeface="Calibri"/>
              <a:cs typeface="Calibri"/>
              <a:sym typeface="Calibri"/>
            </a:endParaRPr>
          </a:p>
          <a:p>
            <a:pPr marL="0" marR="0" lvl="0" indent="0" algn="ctr" rtl="0">
              <a:spcBef>
                <a:spcPts val="0"/>
              </a:spcBef>
              <a:spcAft>
                <a:spcPts val="0"/>
              </a:spcAft>
              <a:buNone/>
            </a:pPr>
            <a:r>
              <a:rPr lang="en" sz="1800">
                <a:solidFill>
                  <a:srgbClr val="000000"/>
                </a:solidFill>
                <a:latin typeface="Calibri"/>
                <a:ea typeface="Calibri"/>
                <a:cs typeface="Calibri"/>
                <a:sym typeface="Calibri"/>
              </a:rPr>
              <a:t>This form of systemic oppression leads to people and society determining who is valuable and worthy based on a person's language, appearance, religion, and/or their ability to satisfactorily [re]produce, excel and "behave".</a:t>
            </a:r>
            <a:endParaRPr sz="1800">
              <a:solidFill>
                <a:schemeClr val="lt1"/>
              </a:solidFill>
              <a:latin typeface="Calibri"/>
              <a:ea typeface="Calibri"/>
              <a:cs typeface="Calibri"/>
              <a:sym typeface="Calibri"/>
            </a:endParaRPr>
          </a:p>
          <a:p>
            <a:pPr marL="0" marR="0" lvl="0" indent="0" algn="ctr" rtl="0">
              <a:spcBef>
                <a:spcPts val="0"/>
              </a:spcBef>
              <a:spcAft>
                <a:spcPts val="0"/>
              </a:spcAft>
              <a:buNone/>
            </a:pPr>
            <a:r>
              <a:rPr lang="en" sz="1800">
                <a:solidFill>
                  <a:srgbClr val="000000"/>
                </a:solidFill>
                <a:latin typeface="Calibri"/>
                <a:ea typeface="Calibri"/>
                <a:cs typeface="Calibri"/>
                <a:sym typeface="Calibri"/>
              </a:rPr>
              <a:t>You do not have to be disabled to experience ableism.</a:t>
            </a:r>
            <a:endParaRPr sz="1800">
              <a:solidFill>
                <a:schemeClr val="lt1"/>
              </a:solidFill>
              <a:latin typeface="Calibri"/>
              <a:ea typeface="Calibri"/>
              <a:cs typeface="Calibri"/>
              <a:sym typeface="Calibri"/>
            </a:endParaRPr>
          </a:p>
          <a:p>
            <a:pPr marL="0" marR="0" lvl="0" indent="0" algn="ctr" rtl="0">
              <a:spcBef>
                <a:spcPts val="0"/>
              </a:spcBef>
              <a:spcAft>
                <a:spcPts val="0"/>
              </a:spcAft>
              <a:buNone/>
            </a:pPr>
            <a:endParaRPr sz="1500">
              <a:solidFill>
                <a:srgbClr val="000000"/>
              </a:solidFill>
              <a:latin typeface="Calibri"/>
              <a:ea typeface="Calibri"/>
              <a:cs typeface="Calibri"/>
              <a:sym typeface="Calibri"/>
            </a:endParaRPr>
          </a:p>
          <a:p>
            <a:pPr marL="0" marR="0" lvl="0" indent="0" algn="ctr" rtl="0">
              <a:spcBef>
                <a:spcPts val="0"/>
              </a:spcBef>
              <a:spcAft>
                <a:spcPts val="0"/>
              </a:spcAft>
              <a:buNone/>
            </a:pPr>
            <a:r>
              <a:rPr lang="en" sz="1500">
                <a:solidFill>
                  <a:srgbClr val="000000"/>
                </a:solidFill>
                <a:latin typeface="Calibri"/>
                <a:ea typeface="Calibri"/>
                <a:cs typeface="Calibri"/>
                <a:sym typeface="Calibri"/>
              </a:rPr>
              <a:t>-Talila A. Lewis</a:t>
            </a:r>
            <a:endParaRPr sz="1500">
              <a:solidFill>
                <a:schemeClr val="lt1"/>
              </a:solidFill>
              <a:latin typeface="Calibri"/>
              <a:ea typeface="Calibri"/>
              <a:cs typeface="Calibri"/>
              <a:sym typeface="Calibri"/>
            </a:endParaRPr>
          </a:p>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pic>
        <p:nvPicPr>
          <p:cNvPr id="399" name="Google Shape;399;p53" descr="A picture containing font, screenshot, graphics, black&#10;&#10;Description automatically generated"/>
          <p:cNvPicPr preferRelativeResize="0"/>
          <p:nvPr/>
        </p:nvPicPr>
        <p:blipFill rotWithShape="1">
          <a:blip r:embed="rId3">
            <a:alphaModFix/>
          </a:blip>
          <a:srcRect/>
          <a:stretch/>
        </p:blipFill>
        <p:spPr>
          <a:xfrm>
            <a:off x="4110108" y="4415594"/>
            <a:ext cx="3063246" cy="57658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54"/>
          <p:cNvSpPr txBox="1">
            <a:spLocks noGrp="1"/>
          </p:cNvSpPr>
          <p:nvPr>
            <p:ph type="body" idx="4"/>
          </p:nvPr>
        </p:nvSpPr>
        <p:spPr>
          <a:xfrm>
            <a:off x="143150" y="405025"/>
            <a:ext cx="4191000" cy="4010700"/>
          </a:xfrm>
          <a:prstGeom prst="rect">
            <a:avLst/>
          </a:prstGeom>
          <a:noFill/>
          <a:ln>
            <a:noFill/>
          </a:ln>
        </p:spPr>
        <p:txBody>
          <a:bodyPr spcFirstLastPara="1" wrap="square" lIns="76200" tIns="38075" rIns="0" bIns="38075" anchor="ctr" anchorCtr="0">
            <a:noAutofit/>
          </a:bodyPr>
          <a:lstStyle/>
          <a:p>
            <a:pPr marL="63500" lvl="0" indent="0" algn="ctr" rtl="0">
              <a:lnSpc>
                <a:spcPct val="90000"/>
              </a:lnSpc>
              <a:spcBef>
                <a:spcPts val="0"/>
              </a:spcBef>
              <a:spcAft>
                <a:spcPts val="0"/>
              </a:spcAft>
              <a:buClr>
                <a:srgbClr val="53575A"/>
              </a:buClr>
              <a:buSzPts val="2500"/>
              <a:buNone/>
            </a:pPr>
            <a:r>
              <a:rPr lang="en" sz="2700" u="sng">
                <a:solidFill>
                  <a:schemeClr val="dk1"/>
                </a:solidFill>
              </a:rPr>
              <a:t>Ableist Language</a:t>
            </a:r>
            <a:endParaRPr sz="2700">
              <a:solidFill>
                <a:schemeClr val="dk1"/>
              </a:solidFill>
            </a:endParaRPr>
          </a:p>
          <a:p>
            <a:pPr marL="63500" lvl="0" indent="0" algn="l" rtl="0">
              <a:lnSpc>
                <a:spcPct val="100000"/>
              </a:lnSpc>
              <a:spcBef>
                <a:spcPts val="800"/>
              </a:spcBef>
              <a:spcAft>
                <a:spcPts val="0"/>
              </a:spcAft>
              <a:buClr>
                <a:srgbClr val="53575A"/>
              </a:buClr>
              <a:buSzPts val="1200"/>
              <a:buNone/>
            </a:pPr>
            <a:r>
              <a:rPr lang="en" sz="2100">
                <a:solidFill>
                  <a:schemeClr val="dk1"/>
                </a:solidFill>
              </a:rPr>
              <a:t>It's important to be aware that ableism can often be hidden in our society, and one of the ways it can sneak into our systems is through the language we use. It's crucial that we pay attention to the words we choose to ensure that we're not perpetuating harmful attitudes or stereotypes towards individuals with disabilities.</a:t>
            </a:r>
            <a:endParaRPr sz="1200"/>
          </a:p>
        </p:txBody>
      </p:sp>
      <p:graphicFrame>
        <p:nvGraphicFramePr>
          <p:cNvPr id="405" name="Google Shape;405;p54"/>
          <p:cNvGraphicFramePr/>
          <p:nvPr/>
        </p:nvGraphicFramePr>
        <p:xfrm>
          <a:off x="4680816" y="89622"/>
          <a:ext cx="4263650" cy="4391845"/>
        </p:xfrm>
        <a:graphic>
          <a:graphicData uri="http://schemas.openxmlformats.org/drawingml/2006/table">
            <a:tbl>
              <a:tblPr firstRow="1" bandRow="1">
                <a:noFill/>
                <a:tableStyleId>{885D1DAF-702E-42B6-8B5D-010E6382C039}</a:tableStyleId>
              </a:tblPr>
              <a:tblGrid>
                <a:gridCol w="2131825">
                  <a:extLst>
                    <a:ext uri="{9D8B030D-6E8A-4147-A177-3AD203B41FA5}">
                      <a16:colId xmlns:a16="http://schemas.microsoft.com/office/drawing/2014/main" val="20000"/>
                    </a:ext>
                  </a:extLst>
                </a:gridCol>
                <a:gridCol w="2131825">
                  <a:extLst>
                    <a:ext uri="{9D8B030D-6E8A-4147-A177-3AD203B41FA5}">
                      <a16:colId xmlns:a16="http://schemas.microsoft.com/office/drawing/2014/main" val="20001"/>
                    </a:ext>
                  </a:extLst>
                </a:gridCol>
              </a:tblGrid>
              <a:tr h="488550">
                <a:tc>
                  <a:txBody>
                    <a:bodyPr/>
                    <a:lstStyle/>
                    <a:p>
                      <a:pPr marL="0" marR="0" lvl="0" indent="0" algn="ctr" rtl="0">
                        <a:spcBef>
                          <a:spcPts val="0"/>
                        </a:spcBef>
                        <a:spcAft>
                          <a:spcPts val="0"/>
                        </a:spcAft>
                        <a:buClr>
                          <a:schemeClr val="dk1"/>
                        </a:buClr>
                        <a:buSzPts val="1400"/>
                        <a:buFont typeface="Calibri"/>
                        <a:buNone/>
                      </a:pPr>
                      <a:r>
                        <a:rPr lang="en" sz="1400" b="1" u="none" strike="noStrike" cap="none"/>
                        <a:t>Instead of this...</a:t>
                      </a:r>
                      <a:endParaRPr sz="1200"/>
                    </a:p>
                  </a:txBody>
                  <a:tcPr marL="76200" marR="76200" marT="38100" marB="38100" anchor="ctr"/>
                </a:tc>
                <a:tc>
                  <a:txBody>
                    <a:bodyPr/>
                    <a:lstStyle/>
                    <a:p>
                      <a:pPr marL="0" marR="0" lvl="0" indent="0" algn="ctr" rtl="0">
                        <a:spcBef>
                          <a:spcPts val="0"/>
                        </a:spcBef>
                        <a:spcAft>
                          <a:spcPts val="0"/>
                        </a:spcAft>
                        <a:buClr>
                          <a:schemeClr val="dk1"/>
                        </a:buClr>
                        <a:buSzPts val="1400"/>
                        <a:buFont typeface="Calibri"/>
                        <a:buNone/>
                      </a:pPr>
                      <a:r>
                        <a:rPr lang="en" sz="1400" b="1" u="none" strike="noStrike" cap="none"/>
                        <a:t>Use this...</a:t>
                      </a:r>
                      <a:endParaRPr sz="1200"/>
                    </a:p>
                  </a:txBody>
                  <a:tcPr marL="76200" marR="76200" marT="38100" marB="38100" anchor="ctr"/>
                </a:tc>
                <a:extLst>
                  <a:ext uri="{0D108BD9-81ED-4DB2-BD59-A6C34878D82A}">
                    <a16:rowId xmlns:a16="http://schemas.microsoft.com/office/drawing/2014/main" val="10000"/>
                  </a:ext>
                </a:extLst>
              </a:tr>
              <a:tr h="444500">
                <a:tc>
                  <a:txBody>
                    <a:bodyPr/>
                    <a:lstStyle/>
                    <a:p>
                      <a:pPr marL="0" marR="0" lvl="0" indent="0" algn="ctr" rtl="0">
                        <a:spcBef>
                          <a:spcPts val="0"/>
                        </a:spcBef>
                        <a:spcAft>
                          <a:spcPts val="0"/>
                        </a:spcAft>
                        <a:buNone/>
                      </a:pPr>
                      <a:r>
                        <a:rPr lang="en" sz="1200" u="none" strike="noStrike" cap="none"/>
                        <a:t>Handicap or handicapped, special needs, differently abled</a:t>
                      </a:r>
                      <a:endParaRPr sz="1200"/>
                    </a:p>
                  </a:txBody>
                  <a:tcPr marL="76200" marR="76200" marT="38100" marB="38100" anchor="ctr"/>
                </a:tc>
                <a:tc>
                  <a:txBody>
                    <a:bodyPr/>
                    <a:lstStyle/>
                    <a:p>
                      <a:pPr marL="0" marR="0" lvl="0" indent="0" algn="ctr" rtl="0">
                        <a:spcBef>
                          <a:spcPts val="0"/>
                        </a:spcBef>
                        <a:spcAft>
                          <a:spcPts val="0"/>
                        </a:spcAft>
                        <a:buNone/>
                      </a:pPr>
                      <a:r>
                        <a:rPr lang="en" sz="1200" u="none" strike="noStrike" cap="none"/>
                        <a:t>Disabled or disability, person with a disability</a:t>
                      </a:r>
                      <a:endParaRPr sz="1200"/>
                    </a:p>
                  </a:txBody>
                  <a:tcPr marL="76200" marR="76200" marT="38100" marB="38100" anchor="ctr"/>
                </a:tc>
                <a:extLst>
                  <a:ext uri="{0D108BD9-81ED-4DB2-BD59-A6C34878D82A}">
                    <a16:rowId xmlns:a16="http://schemas.microsoft.com/office/drawing/2014/main" val="10001"/>
                  </a:ext>
                </a:extLst>
              </a:tr>
              <a:tr h="269875">
                <a:tc>
                  <a:txBody>
                    <a:bodyPr/>
                    <a:lstStyle/>
                    <a:p>
                      <a:pPr marL="0" marR="0" lvl="0" indent="0" algn="ctr" rtl="0">
                        <a:spcBef>
                          <a:spcPts val="0"/>
                        </a:spcBef>
                        <a:spcAft>
                          <a:spcPts val="0"/>
                        </a:spcAft>
                        <a:buNone/>
                      </a:pPr>
                      <a:r>
                        <a:rPr lang="en" sz="1200" u="none" strike="noStrike" cap="none"/>
                        <a:t>Suffers from</a:t>
                      </a:r>
                      <a:endParaRPr sz="1200"/>
                    </a:p>
                  </a:txBody>
                  <a:tcPr marL="76200" marR="76200" marT="38100" marB="38100" anchor="ctr"/>
                </a:tc>
                <a:tc>
                  <a:txBody>
                    <a:bodyPr/>
                    <a:lstStyle/>
                    <a:p>
                      <a:pPr marL="0" marR="0" lvl="0" indent="0" algn="ctr" rtl="0">
                        <a:spcBef>
                          <a:spcPts val="0"/>
                        </a:spcBef>
                        <a:spcAft>
                          <a:spcPts val="0"/>
                        </a:spcAft>
                        <a:buNone/>
                      </a:pPr>
                      <a:r>
                        <a:rPr lang="en" sz="1200" u="none" strike="noStrike" cap="none"/>
                        <a:t>Living with</a:t>
                      </a:r>
                      <a:endParaRPr sz="1200"/>
                    </a:p>
                  </a:txBody>
                  <a:tcPr marL="76200" marR="76200" marT="38100" marB="38100" anchor="ctr"/>
                </a:tc>
                <a:extLst>
                  <a:ext uri="{0D108BD9-81ED-4DB2-BD59-A6C34878D82A}">
                    <a16:rowId xmlns:a16="http://schemas.microsoft.com/office/drawing/2014/main" val="10002"/>
                  </a:ext>
                </a:extLst>
              </a:tr>
              <a:tr h="428625">
                <a:tc>
                  <a:txBody>
                    <a:bodyPr/>
                    <a:lstStyle/>
                    <a:p>
                      <a:pPr marL="0" marR="0" lvl="0" indent="0" algn="ctr" rtl="0">
                        <a:spcBef>
                          <a:spcPts val="0"/>
                        </a:spcBef>
                        <a:spcAft>
                          <a:spcPts val="0"/>
                        </a:spcAft>
                        <a:buNone/>
                      </a:pPr>
                      <a:r>
                        <a:rPr lang="en" sz="1200" u="none" strike="noStrike" cap="none"/>
                        <a:t>Confined to a wheelchair</a:t>
                      </a:r>
                      <a:endParaRPr sz="1200"/>
                    </a:p>
                  </a:txBody>
                  <a:tcPr marL="76200" marR="76200" marT="38100" marB="38100" anchor="ctr"/>
                </a:tc>
                <a:tc>
                  <a:txBody>
                    <a:bodyPr/>
                    <a:lstStyle/>
                    <a:p>
                      <a:pPr marL="0" marR="0" lvl="0" indent="0" algn="ctr" rtl="0">
                        <a:spcBef>
                          <a:spcPts val="0"/>
                        </a:spcBef>
                        <a:spcAft>
                          <a:spcPts val="0"/>
                        </a:spcAft>
                        <a:buNone/>
                      </a:pPr>
                      <a:r>
                        <a:rPr lang="en" sz="1200" u="none" strike="noStrike" cap="none"/>
                        <a:t>Uses a wheelchair, wheelchair user</a:t>
                      </a:r>
                      <a:endParaRPr sz="1200"/>
                    </a:p>
                  </a:txBody>
                  <a:tcPr marL="76200" marR="76200" marT="38100" marB="38100" anchor="ctr"/>
                </a:tc>
                <a:extLst>
                  <a:ext uri="{0D108BD9-81ED-4DB2-BD59-A6C34878D82A}">
                    <a16:rowId xmlns:a16="http://schemas.microsoft.com/office/drawing/2014/main" val="10003"/>
                  </a:ext>
                </a:extLst>
              </a:tr>
              <a:tr h="277800">
                <a:tc>
                  <a:txBody>
                    <a:bodyPr/>
                    <a:lstStyle/>
                    <a:p>
                      <a:pPr marL="0" marR="0" lvl="0" indent="0" algn="ctr" rtl="0">
                        <a:spcBef>
                          <a:spcPts val="0"/>
                        </a:spcBef>
                        <a:spcAft>
                          <a:spcPts val="0"/>
                        </a:spcAft>
                        <a:buNone/>
                      </a:pPr>
                      <a:r>
                        <a:rPr lang="en" sz="1200" u="none" strike="noStrike" cap="none"/>
                        <a:t>Crazy, psycho, dumb, "they are so bipolar"</a:t>
                      </a:r>
                      <a:endParaRPr sz="1200" u="none" strike="noStrike" cap="none"/>
                    </a:p>
                  </a:txBody>
                  <a:tcPr marL="76200" marR="76200" marT="38100" marB="38100" anchor="ctr"/>
                </a:tc>
                <a:tc>
                  <a:txBody>
                    <a:bodyPr/>
                    <a:lstStyle/>
                    <a:p>
                      <a:pPr marL="0" marR="0" lvl="0" indent="0" algn="ctr" rtl="0">
                        <a:spcBef>
                          <a:spcPts val="0"/>
                        </a:spcBef>
                        <a:spcAft>
                          <a:spcPts val="0"/>
                        </a:spcAft>
                        <a:buNone/>
                      </a:pPr>
                      <a:r>
                        <a:rPr lang="en" sz="1200" u="none" strike="noStrike" cap="none"/>
                        <a:t>Wild, frustrating, annoying, difficult.</a:t>
                      </a:r>
                      <a:endParaRPr sz="1200"/>
                    </a:p>
                  </a:txBody>
                  <a:tcPr marL="76200" marR="76200" marT="38100" marB="38100" anchor="ctr"/>
                </a:tc>
                <a:extLst>
                  <a:ext uri="{0D108BD9-81ED-4DB2-BD59-A6C34878D82A}">
                    <a16:rowId xmlns:a16="http://schemas.microsoft.com/office/drawing/2014/main" val="10004"/>
                  </a:ext>
                </a:extLst>
              </a:tr>
              <a:tr h="428625">
                <a:tc>
                  <a:txBody>
                    <a:bodyPr/>
                    <a:lstStyle/>
                    <a:p>
                      <a:pPr marL="0" marR="0" lvl="0" indent="0" algn="ctr" rtl="0">
                        <a:spcBef>
                          <a:spcPts val="0"/>
                        </a:spcBef>
                        <a:spcAft>
                          <a:spcPts val="0"/>
                        </a:spcAft>
                        <a:buNone/>
                      </a:pPr>
                      <a:r>
                        <a:rPr lang="en" sz="1200" u="none" strike="noStrike" cap="none"/>
                        <a:t>Fall on deaf ears, turn a blind eye, blind leading the blind.</a:t>
                      </a:r>
                      <a:endParaRPr sz="1200"/>
                    </a:p>
                  </a:txBody>
                  <a:tcPr marL="76200" marR="76200" marT="38100" marB="38100" anchor="ctr"/>
                </a:tc>
                <a:tc>
                  <a:txBody>
                    <a:bodyPr/>
                    <a:lstStyle/>
                    <a:p>
                      <a:pPr marL="0" marR="0" lvl="0" indent="0" algn="ctr" rtl="0">
                        <a:spcBef>
                          <a:spcPts val="0"/>
                        </a:spcBef>
                        <a:spcAft>
                          <a:spcPts val="0"/>
                        </a:spcAft>
                        <a:buNone/>
                      </a:pPr>
                      <a:r>
                        <a:rPr lang="en" sz="1200" u="none" strike="noStrike" cap="none"/>
                        <a:t>"You didn't hear me", Overlooked, ignored, missed, lost</a:t>
                      </a:r>
                      <a:endParaRPr sz="1200"/>
                    </a:p>
                  </a:txBody>
                  <a:tcPr marL="76200" marR="76200" marT="38100" marB="38100" anchor="ctr"/>
                </a:tc>
                <a:extLst>
                  <a:ext uri="{0D108BD9-81ED-4DB2-BD59-A6C34878D82A}">
                    <a16:rowId xmlns:a16="http://schemas.microsoft.com/office/drawing/2014/main" val="10005"/>
                  </a:ext>
                </a:extLst>
              </a:tr>
              <a:tr h="309550">
                <a:tc>
                  <a:txBody>
                    <a:bodyPr/>
                    <a:lstStyle/>
                    <a:p>
                      <a:pPr marL="0" marR="0" lvl="0" indent="0" algn="ctr" rtl="0">
                        <a:spcBef>
                          <a:spcPts val="0"/>
                        </a:spcBef>
                        <a:spcAft>
                          <a:spcPts val="0"/>
                        </a:spcAft>
                        <a:buNone/>
                      </a:pPr>
                      <a:r>
                        <a:rPr lang="en" sz="1200" u="none" strike="noStrike" cap="none"/>
                        <a:t>Lame</a:t>
                      </a:r>
                      <a:endParaRPr sz="1200"/>
                    </a:p>
                  </a:txBody>
                  <a:tcPr marL="76200" marR="76200" marT="38100" marB="38100" anchor="ctr"/>
                </a:tc>
                <a:tc>
                  <a:txBody>
                    <a:bodyPr/>
                    <a:lstStyle/>
                    <a:p>
                      <a:pPr marL="0" marR="0" lvl="0" indent="0" algn="ctr" rtl="0">
                        <a:spcBef>
                          <a:spcPts val="0"/>
                        </a:spcBef>
                        <a:spcAft>
                          <a:spcPts val="0"/>
                        </a:spcAft>
                        <a:buNone/>
                      </a:pPr>
                      <a:r>
                        <a:rPr lang="en" sz="1200" u="none" strike="noStrike" cap="none"/>
                        <a:t>Bad, unpleasant, awful, boring.</a:t>
                      </a:r>
                      <a:endParaRPr sz="1200"/>
                    </a:p>
                  </a:txBody>
                  <a:tcPr marL="76200" marR="76200" marT="38100" marB="38100" anchor="ctr"/>
                </a:tc>
                <a:extLst>
                  <a:ext uri="{0D108BD9-81ED-4DB2-BD59-A6C34878D82A}">
                    <a16:rowId xmlns:a16="http://schemas.microsoft.com/office/drawing/2014/main" val="10006"/>
                  </a:ext>
                </a:extLst>
              </a:tr>
              <a:tr h="309550">
                <a:tc>
                  <a:txBody>
                    <a:bodyPr/>
                    <a:lstStyle/>
                    <a:p>
                      <a:pPr marL="0" marR="0" lvl="0" indent="0" algn="ctr" rtl="0">
                        <a:spcBef>
                          <a:spcPts val="0"/>
                        </a:spcBef>
                        <a:spcAft>
                          <a:spcPts val="0"/>
                        </a:spcAft>
                        <a:buClr>
                          <a:schemeClr val="dk1"/>
                        </a:buClr>
                        <a:buSzPts val="1200"/>
                        <a:buFont typeface="Calibri"/>
                        <a:buNone/>
                      </a:pPr>
                      <a:r>
                        <a:rPr lang="en" sz="1200" u="none" strike="noStrike" cap="none"/>
                        <a:t>Normal, Healthy</a:t>
                      </a:r>
                      <a:endParaRPr sz="1200"/>
                    </a:p>
                  </a:txBody>
                  <a:tcPr marL="76200" marR="76200" marT="38100" marB="38100" anchor="ctr"/>
                </a:tc>
                <a:tc>
                  <a:txBody>
                    <a:bodyPr/>
                    <a:lstStyle/>
                    <a:p>
                      <a:pPr marL="0" marR="0" lvl="0" indent="0" algn="ctr" rtl="0">
                        <a:spcBef>
                          <a:spcPts val="0"/>
                        </a:spcBef>
                        <a:spcAft>
                          <a:spcPts val="0"/>
                        </a:spcAft>
                        <a:buClr>
                          <a:schemeClr val="dk1"/>
                        </a:buClr>
                        <a:buSzPts val="1200"/>
                        <a:buFont typeface="Calibri"/>
                        <a:buNone/>
                      </a:pPr>
                      <a:r>
                        <a:rPr lang="en" sz="1200" u="none" strike="noStrike" cap="none"/>
                        <a:t>Able-Bodied, Nondisabled</a:t>
                      </a:r>
                      <a:endParaRPr sz="1200"/>
                    </a:p>
                  </a:txBody>
                  <a:tcPr marL="76200" marR="76200" marT="38100" marB="38100" anchor="ctr"/>
                </a:tc>
                <a:extLst>
                  <a:ext uri="{0D108BD9-81ED-4DB2-BD59-A6C34878D82A}">
                    <a16:rowId xmlns:a16="http://schemas.microsoft.com/office/drawing/2014/main" val="10007"/>
                  </a:ext>
                </a:extLst>
              </a:tr>
              <a:tr h="309550">
                <a:tc>
                  <a:txBody>
                    <a:bodyPr/>
                    <a:lstStyle/>
                    <a:p>
                      <a:pPr marL="0" marR="0" lvl="0" indent="0" algn="ctr" rtl="0">
                        <a:spcBef>
                          <a:spcPts val="0"/>
                        </a:spcBef>
                        <a:spcAft>
                          <a:spcPts val="0"/>
                        </a:spcAft>
                        <a:buClr>
                          <a:schemeClr val="dk1"/>
                        </a:buClr>
                        <a:buSzPts val="1200"/>
                        <a:buFont typeface="Calibri"/>
                        <a:buNone/>
                      </a:pPr>
                      <a:r>
                        <a:rPr lang="en" sz="1200" u="none" strike="noStrike" cap="none"/>
                        <a:t>Dwarf</a:t>
                      </a:r>
                      <a:endParaRPr sz="1200"/>
                    </a:p>
                  </a:txBody>
                  <a:tcPr marL="76200" marR="76200" marT="38100" marB="38100" anchor="ctr"/>
                </a:tc>
                <a:tc>
                  <a:txBody>
                    <a:bodyPr/>
                    <a:lstStyle/>
                    <a:p>
                      <a:pPr marL="0" marR="0" lvl="0" indent="0" algn="ctr" rtl="0">
                        <a:spcBef>
                          <a:spcPts val="0"/>
                        </a:spcBef>
                        <a:spcAft>
                          <a:spcPts val="0"/>
                        </a:spcAft>
                        <a:buClr>
                          <a:schemeClr val="dk1"/>
                        </a:buClr>
                        <a:buSzPts val="1200"/>
                        <a:buFont typeface="Calibri"/>
                        <a:buNone/>
                      </a:pPr>
                      <a:r>
                        <a:rPr lang="en" sz="1200" u="none" strike="noStrike" cap="none"/>
                        <a:t>Person with Dwarfism, Little Person</a:t>
                      </a:r>
                      <a:endParaRPr sz="1200"/>
                    </a:p>
                  </a:txBody>
                  <a:tcPr marL="76200" marR="76200" marT="38100" marB="38100" anchor="ctr"/>
                </a:tc>
                <a:extLst>
                  <a:ext uri="{0D108BD9-81ED-4DB2-BD59-A6C34878D82A}">
                    <a16:rowId xmlns:a16="http://schemas.microsoft.com/office/drawing/2014/main" val="10008"/>
                  </a:ext>
                </a:extLst>
              </a:tr>
              <a:tr h="309550">
                <a:tc>
                  <a:txBody>
                    <a:bodyPr/>
                    <a:lstStyle/>
                    <a:p>
                      <a:pPr marL="0" marR="0" lvl="0" indent="0" algn="ctr" rtl="0">
                        <a:spcBef>
                          <a:spcPts val="0"/>
                        </a:spcBef>
                        <a:spcAft>
                          <a:spcPts val="0"/>
                        </a:spcAft>
                        <a:buClr>
                          <a:schemeClr val="dk1"/>
                        </a:buClr>
                        <a:buSzPts val="1200"/>
                        <a:buFont typeface="Calibri"/>
                        <a:buNone/>
                      </a:pPr>
                      <a:r>
                        <a:rPr lang="en" sz="1200" u="none" strike="noStrike" cap="none"/>
                        <a:t>Tone Deaf</a:t>
                      </a:r>
                      <a:endParaRPr sz="1200"/>
                    </a:p>
                  </a:txBody>
                  <a:tcPr marL="76200" marR="76200" marT="38100" marB="38100" anchor="ctr"/>
                </a:tc>
                <a:tc>
                  <a:txBody>
                    <a:bodyPr/>
                    <a:lstStyle/>
                    <a:p>
                      <a:pPr marL="0" marR="0" lvl="0" indent="0" algn="ctr" rtl="0">
                        <a:spcBef>
                          <a:spcPts val="0"/>
                        </a:spcBef>
                        <a:spcAft>
                          <a:spcPts val="0"/>
                        </a:spcAft>
                        <a:buClr>
                          <a:schemeClr val="dk1"/>
                        </a:buClr>
                        <a:buSzPts val="1200"/>
                        <a:buFont typeface="Calibri"/>
                        <a:buNone/>
                      </a:pPr>
                      <a:r>
                        <a:rPr lang="en" sz="1200" u="none" strike="noStrike" cap="none"/>
                        <a:t>Out of touch</a:t>
                      </a:r>
                      <a:endParaRPr sz="1200"/>
                    </a:p>
                  </a:txBody>
                  <a:tcPr marL="76200" marR="76200" marT="38100" marB="38100" anchor="ctr"/>
                </a:tc>
                <a:extLst>
                  <a:ext uri="{0D108BD9-81ED-4DB2-BD59-A6C34878D82A}">
                    <a16:rowId xmlns:a16="http://schemas.microsoft.com/office/drawing/2014/main" val="10009"/>
                  </a:ext>
                </a:extLst>
              </a:tr>
              <a:tr h="309550">
                <a:tc>
                  <a:txBody>
                    <a:bodyPr/>
                    <a:lstStyle/>
                    <a:p>
                      <a:pPr marL="0" marR="0" lvl="0" indent="0" algn="ctr" rtl="0">
                        <a:spcBef>
                          <a:spcPts val="0"/>
                        </a:spcBef>
                        <a:spcAft>
                          <a:spcPts val="0"/>
                        </a:spcAft>
                        <a:buClr>
                          <a:schemeClr val="dk1"/>
                        </a:buClr>
                        <a:buSzPts val="1200"/>
                        <a:buFont typeface="Calibri"/>
                        <a:buNone/>
                      </a:pPr>
                      <a:r>
                        <a:rPr lang="en" sz="1200" u="none" strike="noStrike" cap="none"/>
                        <a:t>"OMG, I am so OCD"</a:t>
                      </a:r>
                      <a:endParaRPr sz="1200"/>
                    </a:p>
                  </a:txBody>
                  <a:tcPr marL="76200" marR="76200" marT="38100" marB="38100" anchor="ctr"/>
                </a:tc>
                <a:tc>
                  <a:txBody>
                    <a:bodyPr/>
                    <a:lstStyle/>
                    <a:p>
                      <a:pPr marL="0" marR="0" lvl="0" indent="0" algn="ctr" rtl="0">
                        <a:spcBef>
                          <a:spcPts val="0"/>
                        </a:spcBef>
                        <a:spcAft>
                          <a:spcPts val="0"/>
                        </a:spcAft>
                        <a:buClr>
                          <a:schemeClr val="dk1"/>
                        </a:buClr>
                        <a:buSzPts val="1200"/>
                        <a:buFont typeface="Calibri"/>
                        <a:buNone/>
                      </a:pPr>
                      <a:r>
                        <a:rPr lang="en" sz="1200" u="none" strike="noStrike" cap="none"/>
                        <a:t>Meticulous</a:t>
                      </a:r>
                      <a:endParaRPr sz="1200"/>
                    </a:p>
                  </a:txBody>
                  <a:tcPr marL="76200" marR="76200" marT="38100" marB="38100" anchor="ctr"/>
                </a:tc>
                <a:extLst>
                  <a:ext uri="{0D108BD9-81ED-4DB2-BD59-A6C34878D82A}">
                    <a16:rowId xmlns:a16="http://schemas.microsoft.com/office/drawing/2014/main" val="10010"/>
                  </a:ext>
                </a:extLst>
              </a:tr>
            </a:tbl>
          </a:graphicData>
        </a:graphic>
      </p:graphicFrame>
      <p:pic>
        <p:nvPicPr>
          <p:cNvPr id="406" name="Google Shape;406;p54" descr="A picture containing font, screenshot, graphics, black&#10;&#10;Description automatically generated"/>
          <p:cNvPicPr preferRelativeResize="0"/>
          <p:nvPr/>
        </p:nvPicPr>
        <p:blipFill rotWithShape="1">
          <a:blip r:embed="rId3">
            <a:alphaModFix/>
          </a:blip>
          <a:srcRect/>
          <a:stretch/>
        </p:blipFill>
        <p:spPr>
          <a:xfrm>
            <a:off x="4110108" y="4415594"/>
            <a:ext cx="3063246" cy="57658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56"/>
          <p:cNvSpPr/>
          <p:nvPr/>
        </p:nvSpPr>
        <p:spPr>
          <a:xfrm>
            <a:off x="218209" y="145473"/>
            <a:ext cx="4031673" cy="1714499"/>
          </a:xfrm>
          <a:prstGeom prst="roundRect">
            <a:avLst>
              <a:gd name="adj" fmla="val 16667"/>
            </a:avLst>
          </a:prstGeom>
          <a:solidFill>
            <a:srgbClr val="AD4577"/>
          </a:solidFill>
          <a:ln>
            <a:noFill/>
          </a:ln>
        </p:spPr>
        <p:txBody>
          <a:bodyPr spcFirstLastPara="1" wrap="square" lIns="76200" tIns="38075" rIns="76200" bIns="38075" anchor="ctr" anchorCtr="0">
            <a:noAutofit/>
          </a:bodyPr>
          <a:lstStyle/>
          <a:p>
            <a:pPr marL="0" marR="0" lvl="0" indent="0" algn="ctr" rtl="0">
              <a:spcBef>
                <a:spcPts val="0"/>
              </a:spcBef>
              <a:spcAft>
                <a:spcPts val="0"/>
              </a:spcAft>
              <a:buNone/>
            </a:pPr>
            <a:r>
              <a:rPr lang="en" sz="2700">
                <a:solidFill>
                  <a:schemeClr val="lt1"/>
                </a:solidFill>
                <a:latin typeface="Calibri"/>
                <a:ea typeface="Calibri"/>
                <a:cs typeface="Calibri"/>
                <a:sym typeface="Calibri"/>
              </a:rPr>
              <a:t>Americans with Disabilities Act (ADA)</a:t>
            </a:r>
            <a:endParaRPr sz="1200"/>
          </a:p>
        </p:txBody>
      </p:sp>
      <p:sp>
        <p:nvSpPr>
          <p:cNvPr id="424" name="Google Shape;424;p56"/>
          <p:cNvSpPr/>
          <p:nvPr/>
        </p:nvSpPr>
        <p:spPr>
          <a:xfrm>
            <a:off x="4603172" y="2639289"/>
            <a:ext cx="4239490" cy="1662544"/>
          </a:xfrm>
          <a:prstGeom prst="roundRect">
            <a:avLst>
              <a:gd name="adj" fmla="val 16667"/>
            </a:avLst>
          </a:prstGeom>
          <a:solidFill>
            <a:srgbClr val="008AA0"/>
          </a:solidFill>
          <a:ln>
            <a:noFill/>
          </a:ln>
        </p:spPr>
        <p:txBody>
          <a:bodyPr spcFirstLastPara="1" wrap="square" lIns="76200" tIns="38075" rIns="76200" bIns="38075" anchor="ctr" anchorCtr="0">
            <a:noAutofit/>
          </a:bodyPr>
          <a:lstStyle/>
          <a:p>
            <a:pPr marL="0" marR="0" lvl="0" indent="0" algn="ctr" rtl="0">
              <a:spcBef>
                <a:spcPts val="0"/>
              </a:spcBef>
              <a:spcAft>
                <a:spcPts val="0"/>
              </a:spcAft>
              <a:buNone/>
            </a:pPr>
            <a:r>
              <a:rPr lang="en" sz="2700">
                <a:solidFill>
                  <a:schemeClr val="lt1"/>
                </a:solidFill>
                <a:latin typeface="Calibri"/>
                <a:ea typeface="Calibri"/>
                <a:cs typeface="Calibri"/>
                <a:sym typeface="Calibri"/>
              </a:rPr>
              <a:t>Section 504 of the Rehabilitation Act</a:t>
            </a:r>
            <a:endParaRPr sz="1200"/>
          </a:p>
        </p:txBody>
      </p:sp>
      <p:pic>
        <p:nvPicPr>
          <p:cNvPr id="425" name="Google Shape;425;p56" descr="A picture containing font, screenshot, graphics, black&#10;&#10;Description automatically generated"/>
          <p:cNvPicPr preferRelativeResize="0"/>
          <p:nvPr/>
        </p:nvPicPr>
        <p:blipFill rotWithShape="1">
          <a:blip r:embed="rId3">
            <a:alphaModFix/>
          </a:blip>
          <a:srcRect/>
          <a:stretch/>
        </p:blipFill>
        <p:spPr>
          <a:xfrm>
            <a:off x="4110108" y="4415594"/>
            <a:ext cx="3063246" cy="576581"/>
          </a:xfrm>
          <a:prstGeom prst="rect">
            <a:avLst/>
          </a:prstGeom>
          <a:noFill/>
          <a:ln>
            <a:noFill/>
          </a:ln>
        </p:spPr>
      </p:pic>
      <p:sp>
        <p:nvSpPr>
          <p:cNvPr id="426" name="Google Shape;426;p56"/>
          <p:cNvSpPr txBox="1"/>
          <p:nvPr/>
        </p:nvSpPr>
        <p:spPr>
          <a:xfrm>
            <a:off x="474999" y="2323807"/>
            <a:ext cx="3696300" cy="2293500"/>
          </a:xfrm>
          <a:prstGeom prst="rect">
            <a:avLst/>
          </a:prstGeom>
          <a:noFill/>
          <a:ln>
            <a:noFill/>
          </a:ln>
        </p:spPr>
        <p:txBody>
          <a:bodyPr spcFirstLastPara="1" wrap="square" lIns="76200" tIns="38075" rIns="76200" bIns="38075" anchor="t" anchorCtr="0">
            <a:spAutoFit/>
          </a:bodyPr>
          <a:lstStyle/>
          <a:p>
            <a:pPr marL="0" marR="0" lvl="0" indent="0" algn="l" rtl="0">
              <a:spcBef>
                <a:spcPts val="0"/>
              </a:spcBef>
              <a:spcAft>
                <a:spcPts val="0"/>
              </a:spcAft>
              <a:buNone/>
            </a:pPr>
            <a:r>
              <a:rPr lang="en" sz="1600" i="1">
                <a:solidFill>
                  <a:srgbClr val="53575A"/>
                </a:solidFill>
                <a:latin typeface="Calibri"/>
                <a:ea typeface="Calibri"/>
                <a:cs typeface="Calibri"/>
                <a:sym typeface="Calibri"/>
              </a:rPr>
              <a:t>Section 504 of the Rehabilitation Act states, “No otherwise qualified person with a disability in the United States…shall, solely by reason of…disability, be denied the benefits of, be excluded from participating in, or be subjected to discrimination under any program or activity receiving federal financial assistance.”</a:t>
            </a:r>
            <a:endParaRPr sz="1600">
              <a:solidFill>
                <a:srgbClr val="53575A"/>
              </a:solidFill>
              <a:latin typeface="Calibri"/>
              <a:ea typeface="Calibri"/>
              <a:cs typeface="Calibri"/>
              <a:sym typeface="Calibri"/>
            </a:endParaRPr>
          </a:p>
        </p:txBody>
      </p:sp>
      <p:sp>
        <p:nvSpPr>
          <p:cNvPr id="427" name="Google Shape;427;p56"/>
          <p:cNvSpPr txBox="1"/>
          <p:nvPr/>
        </p:nvSpPr>
        <p:spPr>
          <a:xfrm>
            <a:off x="4487602" y="464705"/>
            <a:ext cx="4470600" cy="1554600"/>
          </a:xfrm>
          <a:prstGeom prst="rect">
            <a:avLst/>
          </a:prstGeom>
          <a:noFill/>
          <a:ln>
            <a:noFill/>
          </a:ln>
        </p:spPr>
        <p:txBody>
          <a:bodyPr spcFirstLastPara="1" wrap="square" lIns="76200" tIns="38075" rIns="76200" bIns="38075" anchor="t" anchorCtr="0">
            <a:spAutoFit/>
          </a:bodyPr>
          <a:lstStyle/>
          <a:p>
            <a:pPr marL="0" marR="0" lvl="0" indent="0" algn="l" rtl="0">
              <a:spcBef>
                <a:spcPts val="0"/>
              </a:spcBef>
              <a:spcAft>
                <a:spcPts val="0"/>
              </a:spcAft>
              <a:buNone/>
            </a:pPr>
            <a:r>
              <a:rPr lang="en" sz="1600" i="1">
                <a:solidFill>
                  <a:srgbClr val="2E2E2A"/>
                </a:solidFill>
                <a:latin typeface="Calibri"/>
                <a:ea typeface="Calibri"/>
                <a:cs typeface="Calibri"/>
                <a:sym typeface="Calibri"/>
              </a:rPr>
              <a:t>A federal civil rights law that prohibits discrimination against people with disabilities in everyday activities. The ADA prohibits discrimination on the basis of disability just as other civil rights laws prohibit discrimination on the basis of race, color, sex, national origin, age, and religion.</a:t>
            </a:r>
            <a:endParaRPr sz="1600">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57"/>
          <p:cNvSpPr/>
          <p:nvPr/>
        </p:nvSpPr>
        <p:spPr>
          <a:xfrm>
            <a:off x="375378" y="1575160"/>
            <a:ext cx="1547100" cy="996600"/>
          </a:xfrm>
          <a:prstGeom prst="roundRect">
            <a:avLst>
              <a:gd name="adj" fmla="val 16667"/>
            </a:avLst>
          </a:prstGeom>
          <a:solidFill>
            <a:srgbClr val="76BC43"/>
          </a:solidFill>
          <a:ln>
            <a:noFill/>
          </a:ln>
        </p:spPr>
        <p:txBody>
          <a:bodyPr spcFirstLastPara="1" wrap="square" lIns="76200" tIns="38075" rIns="76200" bIns="38075" anchor="ctr" anchorCtr="0">
            <a:noAutofit/>
          </a:bodyPr>
          <a:lstStyle/>
          <a:p>
            <a:pPr marL="0" marR="0" lvl="0" indent="0" algn="ctr" rtl="0">
              <a:spcBef>
                <a:spcPts val="0"/>
              </a:spcBef>
              <a:spcAft>
                <a:spcPts val="0"/>
              </a:spcAft>
              <a:buNone/>
            </a:pPr>
            <a:r>
              <a:rPr lang="en" sz="1600">
                <a:solidFill>
                  <a:schemeClr val="lt1"/>
                </a:solidFill>
                <a:latin typeface="Calibri"/>
                <a:ea typeface="Calibri"/>
                <a:cs typeface="Calibri"/>
                <a:sym typeface="Calibri"/>
              </a:rPr>
              <a:t>Disabled people do not have sexual relationships</a:t>
            </a:r>
            <a:endParaRPr sz="1300"/>
          </a:p>
        </p:txBody>
      </p:sp>
      <p:sp>
        <p:nvSpPr>
          <p:cNvPr id="433" name="Google Shape;433;p57"/>
          <p:cNvSpPr/>
          <p:nvPr/>
        </p:nvSpPr>
        <p:spPr>
          <a:xfrm>
            <a:off x="2048411" y="1575122"/>
            <a:ext cx="1547100" cy="996600"/>
          </a:xfrm>
          <a:prstGeom prst="roundRect">
            <a:avLst>
              <a:gd name="adj" fmla="val 16667"/>
            </a:avLst>
          </a:prstGeom>
          <a:solidFill>
            <a:srgbClr val="76BC43"/>
          </a:solidFill>
          <a:ln>
            <a:noFill/>
          </a:ln>
        </p:spPr>
        <p:txBody>
          <a:bodyPr spcFirstLastPara="1" wrap="square" lIns="76200" tIns="38075" rIns="76200" bIns="38075" anchor="ctr" anchorCtr="0">
            <a:noAutofit/>
          </a:bodyPr>
          <a:lstStyle/>
          <a:p>
            <a:pPr marL="0" marR="0" lvl="0" indent="0" algn="ctr" rtl="0">
              <a:spcBef>
                <a:spcPts val="0"/>
              </a:spcBef>
              <a:spcAft>
                <a:spcPts val="0"/>
              </a:spcAft>
              <a:buNone/>
            </a:pPr>
            <a:r>
              <a:rPr lang="en" sz="1600">
                <a:solidFill>
                  <a:schemeClr val="lt1"/>
                </a:solidFill>
                <a:latin typeface="Calibri"/>
                <a:ea typeface="Calibri"/>
                <a:cs typeface="Calibri"/>
                <a:sym typeface="Calibri"/>
              </a:rPr>
              <a:t>Folks with hearing disabilities can read lips</a:t>
            </a:r>
            <a:endParaRPr sz="1300"/>
          </a:p>
        </p:txBody>
      </p:sp>
      <p:sp>
        <p:nvSpPr>
          <p:cNvPr id="434" name="Google Shape;434;p57"/>
          <p:cNvSpPr/>
          <p:nvPr/>
        </p:nvSpPr>
        <p:spPr>
          <a:xfrm>
            <a:off x="3721416" y="1575122"/>
            <a:ext cx="1547100" cy="996600"/>
          </a:xfrm>
          <a:prstGeom prst="roundRect">
            <a:avLst>
              <a:gd name="adj" fmla="val 16667"/>
            </a:avLst>
          </a:prstGeom>
          <a:solidFill>
            <a:srgbClr val="76BC43"/>
          </a:solidFill>
          <a:ln>
            <a:noFill/>
          </a:ln>
        </p:spPr>
        <p:txBody>
          <a:bodyPr spcFirstLastPara="1" wrap="square" lIns="76200" tIns="38075" rIns="76200" bIns="38075" anchor="ctr" anchorCtr="0">
            <a:noAutofit/>
          </a:bodyPr>
          <a:lstStyle/>
          <a:p>
            <a:pPr marL="0" marR="0" lvl="0" indent="0" algn="ctr" rtl="0">
              <a:spcBef>
                <a:spcPts val="0"/>
              </a:spcBef>
              <a:spcAft>
                <a:spcPts val="0"/>
              </a:spcAft>
              <a:buNone/>
            </a:pPr>
            <a:r>
              <a:rPr lang="en" sz="1600">
                <a:solidFill>
                  <a:schemeClr val="lt1"/>
                </a:solidFill>
                <a:latin typeface="Calibri"/>
                <a:ea typeface="Calibri"/>
                <a:cs typeface="Calibri"/>
                <a:sym typeface="Calibri"/>
              </a:rPr>
              <a:t>People in wheelchairs are confined to that chair</a:t>
            </a:r>
            <a:endParaRPr sz="1300"/>
          </a:p>
        </p:txBody>
      </p:sp>
      <p:sp>
        <p:nvSpPr>
          <p:cNvPr id="435" name="Google Shape;435;p57"/>
          <p:cNvSpPr/>
          <p:nvPr/>
        </p:nvSpPr>
        <p:spPr>
          <a:xfrm>
            <a:off x="5394311" y="1575122"/>
            <a:ext cx="1547100" cy="996600"/>
          </a:xfrm>
          <a:prstGeom prst="roundRect">
            <a:avLst>
              <a:gd name="adj" fmla="val 16667"/>
            </a:avLst>
          </a:prstGeom>
          <a:solidFill>
            <a:srgbClr val="76BC43"/>
          </a:solidFill>
          <a:ln>
            <a:noFill/>
          </a:ln>
        </p:spPr>
        <p:txBody>
          <a:bodyPr spcFirstLastPara="1" wrap="square" lIns="76200" tIns="38075" rIns="76200" bIns="38075" anchor="ctr" anchorCtr="0">
            <a:noAutofit/>
          </a:bodyPr>
          <a:lstStyle/>
          <a:p>
            <a:pPr marL="0" marR="0" lvl="0" indent="0" algn="ctr" rtl="0">
              <a:spcBef>
                <a:spcPts val="0"/>
              </a:spcBef>
              <a:spcAft>
                <a:spcPts val="0"/>
              </a:spcAft>
              <a:buNone/>
            </a:pPr>
            <a:r>
              <a:rPr lang="en" sz="1600">
                <a:solidFill>
                  <a:schemeClr val="lt1"/>
                </a:solidFill>
                <a:latin typeface="Calibri"/>
                <a:ea typeface="Calibri"/>
                <a:cs typeface="Calibri"/>
                <a:sym typeface="Calibri"/>
              </a:rPr>
              <a:t>Disabled people are brave and inspirational</a:t>
            </a:r>
            <a:endParaRPr sz="1600"/>
          </a:p>
        </p:txBody>
      </p:sp>
      <p:sp>
        <p:nvSpPr>
          <p:cNvPr id="436" name="Google Shape;436;p57"/>
          <p:cNvSpPr/>
          <p:nvPr/>
        </p:nvSpPr>
        <p:spPr>
          <a:xfrm>
            <a:off x="376353" y="3147898"/>
            <a:ext cx="1547100" cy="996600"/>
          </a:xfrm>
          <a:prstGeom prst="roundRect">
            <a:avLst>
              <a:gd name="adj" fmla="val 16667"/>
            </a:avLst>
          </a:prstGeom>
          <a:solidFill>
            <a:srgbClr val="76BC43"/>
          </a:solidFill>
          <a:ln>
            <a:noFill/>
          </a:ln>
        </p:spPr>
        <p:txBody>
          <a:bodyPr spcFirstLastPara="1" wrap="square" lIns="76200" tIns="38075" rIns="76200" bIns="38075" anchor="ctr" anchorCtr="0">
            <a:noAutofit/>
          </a:bodyPr>
          <a:lstStyle/>
          <a:p>
            <a:pPr marL="0" marR="0" lvl="0" indent="0" algn="ctr" rtl="0">
              <a:spcBef>
                <a:spcPts val="0"/>
              </a:spcBef>
              <a:spcAft>
                <a:spcPts val="0"/>
              </a:spcAft>
              <a:buNone/>
            </a:pPr>
            <a:r>
              <a:rPr lang="en" sz="1600">
                <a:solidFill>
                  <a:schemeClr val="lt1"/>
                </a:solidFill>
                <a:latin typeface="Calibri"/>
                <a:ea typeface="Calibri"/>
                <a:cs typeface="Calibri"/>
                <a:sym typeface="Calibri"/>
              </a:rPr>
              <a:t>"But you don't look sick"</a:t>
            </a:r>
            <a:endParaRPr sz="1600">
              <a:solidFill>
                <a:schemeClr val="lt1"/>
              </a:solidFill>
              <a:latin typeface="Calibri"/>
              <a:ea typeface="Calibri"/>
              <a:cs typeface="Calibri"/>
              <a:sym typeface="Calibri"/>
            </a:endParaRPr>
          </a:p>
        </p:txBody>
      </p:sp>
      <p:sp>
        <p:nvSpPr>
          <p:cNvPr id="437" name="Google Shape;437;p57"/>
          <p:cNvSpPr/>
          <p:nvPr/>
        </p:nvSpPr>
        <p:spPr>
          <a:xfrm>
            <a:off x="7067057" y="3147873"/>
            <a:ext cx="1547100" cy="996600"/>
          </a:xfrm>
          <a:prstGeom prst="roundRect">
            <a:avLst>
              <a:gd name="adj" fmla="val 16667"/>
            </a:avLst>
          </a:prstGeom>
          <a:solidFill>
            <a:srgbClr val="76BC43"/>
          </a:solidFill>
          <a:ln>
            <a:noFill/>
          </a:ln>
        </p:spPr>
        <p:txBody>
          <a:bodyPr spcFirstLastPara="1" wrap="square" lIns="76200" tIns="38075" rIns="76200" bIns="38075" anchor="ctr" anchorCtr="0">
            <a:noAutofit/>
          </a:bodyPr>
          <a:lstStyle/>
          <a:p>
            <a:pPr marL="0" marR="0" lvl="0" indent="0" algn="ctr" rtl="0">
              <a:spcBef>
                <a:spcPts val="0"/>
              </a:spcBef>
              <a:spcAft>
                <a:spcPts val="0"/>
              </a:spcAft>
              <a:buNone/>
            </a:pPr>
            <a:r>
              <a:rPr lang="en" sz="1600">
                <a:solidFill>
                  <a:schemeClr val="lt1"/>
                </a:solidFill>
                <a:latin typeface="Calibri"/>
                <a:ea typeface="Calibri"/>
                <a:cs typeface="Calibri"/>
                <a:sym typeface="Calibri"/>
              </a:rPr>
              <a:t>"You are not disabled, you are differently abled"</a:t>
            </a:r>
            <a:endParaRPr sz="1600">
              <a:solidFill>
                <a:schemeClr val="lt1"/>
              </a:solidFill>
              <a:latin typeface="Calibri"/>
              <a:ea typeface="Calibri"/>
              <a:cs typeface="Calibri"/>
              <a:sym typeface="Calibri"/>
            </a:endParaRPr>
          </a:p>
        </p:txBody>
      </p:sp>
      <p:sp>
        <p:nvSpPr>
          <p:cNvPr id="438" name="Google Shape;438;p57"/>
          <p:cNvSpPr/>
          <p:nvPr/>
        </p:nvSpPr>
        <p:spPr>
          <a:xfrm>
            <a:off x="7067057" y="1575147"/>
            <a:ext cx="1547100" cy="996600"/>
          </a:xfrm>
          <a:prstGeom prst="roundRect">
            <a:avLst>
              <a:gd name="adj" fmla="val 16667"/>
            </a:avLst>
          </a:prstGeom>
          <a:solidFill>
            <a:srgbClr val="76BC43"/>
          </a:solidFill>
          <a:ln>
            <a:noFill/>
          </a:ln>
        </p:spPr>
        <p:txBody>
          <a:bodyPr spcFirstLastPara="1" wrap="square" lIns="76200" tIns="38075" rIns="76200" bIns="38075" anchor="ctr" anchorCtr="0">
            <a:noAutofit/>
          </a:bodyPr>
          <a:lstStyle/>
          <a:p>
            <a:pPr marL="0" marR="0" lvl="0" indent="0" algn="ctr" rtl="0">
              <a:spcBef>
                <a:spcPts val="0"/>
              </a:spcBef>
              <a:spcAft>
                <a:spcPts val="0"/>
              </a:spcAft>
              <a:buNone/>
            </a:pPr>
            <a:r>
              <a:rPr lang="en" sz="1600">
                <a:solidFill>
                  <a:schemeClr val="lt1"/>
                </a:solidFill>
                <a:latin typeface="Calibri"/>
                <a:ea typeface="Calibri"/>
                <a:cs typeface="Calibri"/>
                <a:sym typeface="Calibri"/>
              </a:rPr>
              <a:t>Disabled people are suffering and unhappy</a:t>
            </a:r>
            <a:endParaRPr sz="1600"/>
          </a:p>
        </p:txBody>
      </p:sp>
      <p:sp>
        <p:nvSpPr>
          <p:cNvPr id="439" name="Google Shape;439;p57"/>
          <p:cNvSpPr/>
          <p:nvPr/>
        </p:nvSpPr>
        <p:spPr>
          <a:xfrm>
            <a:off x="2049036" y="3147873"/>
            <a:ext cx="1547100" cy="996600"/>
          </a:xfrm>
          <a:prstGeom prst="roundRect">
            <a:avLst>
              <a:gd name="adj" fmla="val 16667"/>
            </a:avLst>
          </a:prstGeom>
          <a:solidFill>
            <a:srgbClr val="76BC43"/>
          </a:solidFill>
          <a:ln>
            <a:noFill/>
          </a:ln>
        </p:spPr>
        <p:txBody>
          <a:bodyPr spcFirstLastPara="1" wrap="square" lIns="76200" tIns="38075" rIns="76200" bIns="38075" anchor="ctr" anchorCtr="0">
            <a:noAutofit/>
          </a:bodyPr>
          <a:lstStyle/>
          <a:p>
            <a:pPr marL="0" marR="0" lvl="0" indent="0" algn="ctr" rtl="0">
              <a:spcBef>
                <a:spcPts val="0"/>
              </a:spcBef>
              <a:spcAft>
                <a:spcPts val="0"/>
              </a:spcAft>
              <a:buNone/>
            </a:pPr>
            <a:r>
              <a:rPr lang="en" sz="1600">
                <a:solidFill>
                  <a:schemeClr val="lt1"/>
                </a:solidFill>
                <a:latin typeface="Calibri"/>
                <a:ea typeface="Calibri"/>
                <a:cs typeface="Calibri"/>
                <a:sym typeface="Calibri"/>
              </a:rPr>
              <a:t>"You just gotta push past your disability"</a:t>
            </a:r>
            <a:endParaRPr sz="1600"/>
          </a:p>
        </p:txBody>
      </p:sp>
      <p:sp>
        <p:nvSpPr>
          <p:cNvPr id="440" name="Google Shape;440;p57"/>
          <p:cNvSpPr/>
          <p:nvPr/>
        </p:nvSpPr>
        <p:spPr>
          <a:xfrm>
            <a:off x="3721691" y="3147873"/>
            <a:ext cx="1547100" cy="996600"/>
          </a:xfrm>
          <a:prstGeom prst="roundRect">
            <a:avLst>
              <a:gd name="adj" fmla="val 16667"/>
            </a:avLst>
          </a:prstGeom>
          <a:solidFill>
            <a:srgbClr val="76BC43"/>
          </a:solidFill>
          <a:ln>
            <a:noFill/>
          </a:ln>
        </p:spPr>
        <p:txBody>
          <a:bodyPr spcFirstLastPara="1" wrap="square" lIns="76200" tIns="38075" rIns="76200" bIns="38075" anchor="ctr" anchorCtr="0">
            <a:noAutofit/>
          </a:bodyPr>
          <a:lstStyle/>
          <a:p>
            <a:pPr marL="0" marR="0" lvl="0" indent="0" algn="ctr" rtl="0">
              <a:spcBef>
                <a:spcPts val="0"/>
              </a:spcBef>
              <a:spcAft>
                <a:spcPts val="0"/>
              </a:spcAft>
              <a:buNone/>
            </a:pPr>
            <a:r>
              <a:rPr lang="en" sz="1500">
                <a:solidFill>
                  <a:schemeClr val="lt1"/>
                </a:solidFill>
                <a:latin typeface="Calibri"/>
                <a:ea typeface="Calibri"/>
                <a:cs typeface="Calibri"/>
                <a:sym typeface="Calibri"/>
              </a:rPr>
              <a:t>Disabled people are helpless and cannot take of themselves</a:t>
            </a:r>
            <a:endParaRPr sz="1500"/>
          </a:p>
        </p:txBody>
      </p:sp>
      <p:sp>
        <p:nvSpPr>
          <p:cNvPr id="441" name="Google Shape;441;p57"/>
          <p:cNvSpPr/>
          <p:nvPr/>
        </p:nvSpPr>
        <p:spPr>
          <a:xfrm>
            <a:off x="5394373" y="3147873"/>
            <a:ext cx="1547100" cy="996600"/>
          </a:xfrm>
          <a:prstGeom prst="roundRect">
            <a:avLst>
              <a:gd name="adj" fmla="val 16667"/>
            </a:avLst>
          </a:prstGeom>
          <a:solidFill>
            <a:srgbClr val="76BC43"/>
          </a:solidFill>
          <a:ln>
            <a:noFill/>
          </a:ln>
        </p:spPr>
        <p:txBody>
          <a:bodyPr spcFirstLastPara="1" wrap="square" lIns="76200" tIns="38075" rIns="76200" bIns="38075" anchor="ctr" anchorCtr="0">
            <a:noAutofit/>
          </a:bodyPr>
          <a:lstStyle/>
          <a:p>
            <a:pPr marL="0" marR="0" lvl="0" indent="0" algn="ctr" rtl="0">
              <a:spcBef>
                <a:spcPts val="0"/>
              </a:spcBef>
              <a:spcAft>
                <a:spcPts val="0"/>
              </a:spcAft>
              <a:buNone/>
            </a:pPr>
            <a:r>
              <a:rPr lang="en" sz="1500">
                <a:solidFill>
                  <a:schemeClr val="lt1"/>
                </a:solidFill>
                <a:latin typeface="Calibri"/>
                <a:ea typeface="Calibri"/>
                <a:cs typeface="Calibri"/>
                <a:sym typeface="Calibri"/>
              </a:rPr>
              <a:t>People with mental illnesses are violent and unpredictable</a:t>
            </a:r>
            <a:endParaRPr sz="1500"/>
          </a:p>
        </p:txBody>
      </p:sp>
      <p:sp>
        <p:nvSpPr>
          <p:cNvPr id="442" name="Google Shape;442;p57"/>
          <p:cNvSpPr txBox="1"/>
          <p:nvPr/>
        </p:nvSpPr>
        <p:spPr>
          <a:xfrm>
            <a:off x="277590" y="383318"/>
            <a:ext cx="6586200" cy="538800"/>
          </a:xfrm>
          <a:prstGeom prst="rect">
            <a:avLst/>
          </a:prstGeom>
          <a:noFill/>
          <a:ln>
            <a:noFill/>
          </a:ln>
        </p:spPr>
        <p:txBody>
          <a:bodyPr spcFirstLastPara="1" wrap="square" lIns="76200" tIns="38075" rIns="76200" bIns="38075" anchor="t" anchorCtr="0">
            <a:spAutoFit/>
          </a:bodyPr>
          <a:lstStyle/>
          <a:p>
            <a:pPr marL="0" marR="0" lvl="0" indent="0" algn="ctr" rtl="0">
              <a:spcBef>
                <a:spcPts val="0"/>
              </a:spcBef>
              <a:spcAft>
                <a:spcPts val="0"/>
              </a:spcAft>
              <a:buNone/>
            </a:pPr>
            <a:r>
              <a:rPr lang="en" sz="3000" b="1">
                <a:solidFill>
                  <a:schemeClr val="dk1"/>
                </a:solidFill>
                <a:latin typeface="Calibri"/>
                <a:ea typeface="Calibri"/>
                <a:cs typeface="Calibri"/>
                <a:sym typeface="Calibri"/>
              </a:rPr>
              <a:t>Myths Surrounding Disabilities</a:t>
            </a:r>
            <a:endParaRPr sz="3000"/>
          </a:p>
        </p:txBody>
      </p:sp>
      <p:pic>
        <p:nvPicPr>
          <p:cNvPr id="443" name="Google Shape;443;p57" descr="A picture containing font, screenshot, graphics, black&#10;&#10;Description automatically generated"/>
          <p:cNvPicPr preferRelativeResize="0"/>
          <p:nvPr/>
        </p:nvPicPr>
        <p:blipFill rotWithShape="1">
          <a:blip r:embed="rId3">
            <a:alphaModFix/>
          </a:blip>
          <a:srcRect/>
          <a:stretch/>
        </p:blipFill>
        <p:spPr>
          <a:xfrm>
            <a:off x="4110108" y="4415594"/>
            <a:ext cx="3063246" cy="57658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37"/>
          <p:cNvSpPr txBox="1">
            <a:spLocks noGrp="1"/>
          </p:cNvSpPr>
          <p:nvPr>
            <p:ph type="title"/>
          </p:nvPr>
        </p:nvSpPr>
        <p:spPr>
          <a:xfrm>
            <a:off x="381000" y="381000"/>
            <a:ext cx="8382000" cy="395400"/>
          </a:xfrm>
          <a:prstGeom prst="rect">
            <a:avLst/>
          </a:prstGeom>
          <a:noFill/>
          <a:ln>
            <a:noFill/>
          </a:ln>
        </p:spPr>
        <p:txBody>
          <a:bodyPr spcFirstLastPara="1" wrap="square" lIns="0" tIns="38075" rIns="0" bIns="38075" anchor="t" anchorCtr="0">
            <a:spAutoFit/>
          </a:bodyPr>
          <a:lstStyle/>
          <a:p>
            <a:pPr marL="0" lvl="0" indent="0" algn="l" rtl="0">
              <a:lnSpc>
                <a:spcPct val="90000"/>
              </a:lnSpc>
              <a:spcBef>
                <a:spcPts val="0"/>
              </a:spcBef>
              <a:spcAft>
                <a:spcPts val="0"/>
              </a:spcAft>
              <a:buClr>
                <a:schemeClr val="dk1"/>
              </a:buClr>
              <a:buSzPts val="1500"/>
              <a:buFont typeface="Calibri"/>
              <a:buNone/>
            </a:pPr>
            <a:r>
              <a:rPr lang="en">
                <a:solidFill>
                  <a:schemeClr val="dk1"/>
                </a:solidFill>
                <a:latin typeface="Calibri"/>
                <a:ea typeface="Calibri"/>
                <a:cs typeface="Calibri"/>
                <a:sym typeface="Calibri"/>
              </a:rPr>
              <a:t>Meet Your Presenter</a:t>
            </a:r>
            <a:endParaRPr>
              <a:solidFill>
                <a:schemeClr val="dk1"/>
              </a:solidFill>
              <a:latin typeface="Calibri"/>
              <a:ea typeface="Calibri"/>
              <a:cs typeface="Calibri"/>
              <a:sym typeface="Calibri"/>
            </a:endParaRPr>
          </a:p>
        </p:txBody>
      </p:sp>
      <p:sp>
        <p:nvSpPr>
          <p:cNvPr id="221" name="Google Shape;221;p37"/>
          <p:cNvSpPr txBox="1"/>
          <p:nvPr/>
        </p:nvSpPr>
        <p:spPr>
          <a:xfrm>
            <a:off x="3579251" y="3152357"/>
            <a:ext cx="2607078" cy="1102841"/>
          </a:xfrm>
          <a:prstGeom prst="rect">
            <a:avLst/>
          </a:prstGeom>
          <a:noFill/>
          <a:ln>
            <a:noFill/>
          </a:ln>
        </p:spPr>
        <p:txBody>
          <a:bodyPr spcFirstLastPara="1" wrap="square" lIns="76200" tIns="76200" rIns="76200" bIns="76200" anchor="t" anchorCtr="0">
            <a:spAutoFit/>
          </a:bodyPr>
          <a:lstStyle/>
          <a:p>
            <a:pPr marL="0" marR="0" lvl="0" indent="0" algn="l" rtl="0">
              <a:spcBef>
                <a:spcPts val="0"/>
              </a:spcBef>
              <a:spcAft>
                <a:spcPts val="0"/>
              </a:spcAft>
              <a:buClr>
                <a:schemeClr val="lt1"/>
              </a:buClr>
              <a:buSzPts val="1700"/>
              <a:buFont typeface="Calibri"/>
              <a:buNone/>
            </a:pPr>
            <a:r>
              <a:rPr lang="en" sz="1700" b="0" i="0" u="none" strike="noStrike" cap="none">
                <a:solidFill>
                  <a:schemeClr val="lt1"/>
                </a:solidFill>
                <a:latin typeface="Calibri"/>
                <a:ea typeface="Calibri"/>
                <a:cs typeface="Calibri"/>
                <a:sym typeface="Calibri"/>
              </a:rPr>
              <a:t>Toria Jones</a:t>
            </a:r>
            <a:endParaRPr sz="1200"/>
          </a:p>
          <a:p>
            <a:pPr marL="0" marR="0" lvl="0" indent="0" algn="l" rtl="0">
              <a:spcBef>
                <a:spcPts val="0"/>
              </a:spcBef>
              <a:spcAft>
                <a:spcPts val="0"/>
              </a:spcAft>
              <a:buNone/>
            </a:pPr>
            <a:r>
              <a:rPr lang="en" sz="1500" b="0" i="0" u="none" strike="noStrike" cap="none">
                <a:solidFill>
                  <a:schemeClr val="dk1"/>
                </a:solidFill>
                <a:latin typeface="Calibri"/>
                <a:ea typeface="Calibri"/>
                <a:cs typeface="Calibri"/>
                <a:sym typeface="Calibri"/>
              </a:rPr>
              <a:t>Sexual Misconduct Support Services Manager, </a:t>
            </a:r>
            <a:endParaRPr sz="1200"/>
          </a:p>
          <a:p>
            <a:pPr marL="0" marR="0" lvl="0" indent="0" algn="l" rtl="0">
              <a:spcBef>
                <a:spcPts val="0"/>
              </a:spcBef>
              <a:spcAft>
                <a:spcPts val="0"/>
              </a:spcAft>
              <a:buNone/>
            </a:pPr>
            <a:r>
              <a:rPr lang="en" sz="1500">
                <a:solidFill>
                  <a:schemeClr val="dk1"/>
                </a:solidFill>
                <a:latin typeface="Calibri"/>
                <a:ea typeface="Calibri"/>
                <a:cs typeface="Calibri"/>
                <a:sym typeface="Calibri"/>
              </a:rPr>
              <a:t>University of Houston (she/her)</a:t>
            </a:r>
            <a:endParaRPr sz="1200"/>
          </a:p>
        </p:txBody>
      </p:sp>
      <p:pic>
        <p:nvPicPr>
          <p:cNvPr id="222" name="Google Shape;222;p37"/>
          <p:cNvPicPr preferRelativeResize="0"/>
          <p:nvPr/>
        </p:nvPicPr>
        <p:blipFill rotWithShape="1">
          <a:blip r:embed="rId3">
            <a:alphaModFix/>
          </a:blip>
          <a:srcRect/>
          <a:stretch/>
        </p:blipFill>
        <p:spPr>
          <a:xfrm>
            <a:off x="3676298" y="774604"/>
            <a:ext cx="1791403" cy="2388537"/>
          </a:xfrm>
          <a:prstGeom prst="rect">
            <a:avLst/>
          </a:prstGeom>
          <a:noFill/>
          <a:ln>
            <a:noFill/>
          </a:ln>
        </p:spPr>
      </p:pic>
      <p:pic>
        <p:nvPicPr>
          <p:cNvPr id="223" name="Google Shape;223;p37" descr="A picture containing font, screenshot, graphics, black&#10;&#10;Description automatically generated"/>
          <p:cNvPicPr preferRelativeResize="0"/>
          <p:nvPr/>
        </p:nvPicPr>
        <p:blipFill rotWithShape="1">
          <a:blip r:embed="rId4">
            <a:alphaModFix/>
          </a:blip>
          <a:srcRect/>
          <a:stretch/>
        </p:blipFill>
        <p:spPr>
          <a:xfrm>
            <a:off x="4110108" y="4415594"/>
            <a:ext cx="3063246" cy="57658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58"/>
          <p:cNvSpPr txBox="1">
            <a:spLocks noGrp="1"/>
          </p:cNvSpPr>
          <p:nvPr>
            <p:ph type="body" idx="1"/>
          </p:nvPr>
        </p:nvSpPr>
        <p:spPr>
          <a:xfrm>
            <a:off x="4992750" y="499337"/>
            <a:ext cx="3832800" cy="3603900"/>
          </a:xfrm>
          <a:prstGeom prst="rect">
            <a:avLst/>
          </a:prstGeom>
        </p:spPr>
        <p:txBody>
          <a:bodyPr spcFirstLastPara="1" wrap="square" lIns="0" tIns="38075" rIns="76200" bIns="38075" anchor="t" anchorCtr="0">
            <a:normAutofit/>
          </a:bodyPr>
          <a:lstStyle/>
          <a:p>
            <a:pPr marL="0" lvl="0" indent="0" algn="ctr" rtl="0">
              <a:lnSpc>
                <a:spcPct val="100000"/>
              </a:lnSpc>
              <a:spcBef>
                <a:spcPts val="0"/>
              </a:spcBef>
              <a:spcAft>
                <a:spcPts val="0"/>
              </a:spcAft>
              <a:buNone/>
            </a:pPr>
            <a:r>
              <a:rPr lang="en" sz="2300">
                <a:solidFill>
                  <a:schemeClr val="dk1"/>
                </a:solidFill>
              </a:rPr>
              <a:t>What are some additional myths you’ve heard surrounding people with disabilities?</a:t>
            </a:r>
            <a:endParaRPr sz="2300">
              <a:solidFill>
                <a:schemeClr val="dk1"/>
              </a:solidFill>
            </a:endParaRPr>
          </a:p>
          <a:p>
            <a:pPr marL="0" lvl="0" indent="0" algn="ctr" rtl="0">
              <a:lnSpc>
                <a:spcPct val="100000"/>
              </a:lnSpc>
              <a:spcBef>
                <a:spcPts val="0"/>
              </a:spcBef>
              <a:spcAft>
                <a:spcPts val="0"/>
              </a:spcAft>
              <a:buNone/>
            </a:pPr>
            <a:endParaRPr sz="2300">
              <a:solidFill>
                <a:schemeClr val="dk1"/>
              </a:solidFill>
            </a:endParaRPr>
          </a:p>
          <a:p>
            <a:pPr marL="0" lvl="0" indent="0" algn="ctr" rtl="0">
              <a:lnSpc>
                <a:spcPct val="100000"/>
              </a:lnSpc>
              <a:spcBef>
                <a:spcPts val="0"/>
              </a:spcBef>
              <a:spcAft>
                <a:spcPts val="0"/>
              </a:spcAft>
              <a:buClr>
                <a:schemeClr val="dk1"/>
              </a:buClr>
              <a:buFont typeface="Arial"/>
              <a:buNone/>
            </a:pPr>
            <a:r>
              <a:rPr lang="en" sz="2300">
                <a:solidFill>
                  <a:schemeClr val="dk1"/>
                </a:solidFill>
              </a:rPr>
              <a:t>How do these myths and stereotypes affect disabled folks when it comes to violence?</a:t>
            </a:r>
            <a:endParaRPr/>
          </a:p>
        </p:txBody>
      </p:sp>
      <p:sp>
        <p:nvSpPr>
          <p:cNvPr id="449" name="Google Shape;449;p58"/>
          <p:cNvSpPr txBox="1">
            <a:spLocks noGrp="1"/>
          </p:cNvSpPr>
          <p:nvPr>
            <p:ph type="body" idx="4"/>
          </p:nvPr>
        </p:nvSpPr>
        <p:spPr>
          <a:xfrm>
            <a:off x="168775" y="378255"/>
            <a:ext cx="4191000" cy="4150800"/>
          </a:xfrm>
          <a:prstGeom prst="rect">
            <a:avLst/>
          </a:prstGeom>
        </p:spPr>
        <p:txBody>
          <a:bodyPr spcFirstLastPara="1" wrap="square" lIns="76200" tIns="38075" rIns="0" bIns="38075" anchor="ctr" anchorCtr="0">
            <a:noAutofit/>
          </a:bodyPr>
          <a:lstStyle/>
          <a:p>
            <a:pPr marL="0" lvl="0" indent="0" algn="ctr" rtl="0">
              <a:spcBef>
                <a:spcPts val="800"/>
              </a:spcBef>
              <a:spcAft>
                <a:spcPts val="0"/>
              </a:spcAft>
              <a:buNone/>
            </a:pPr>
            <a:r>
              <a:rPr lang="en" sz="3200">
                <a:solidFill>
                  <a:schemeClr val="lt1"/>
                </a:solidFill>
              </a:rPr>
              <a:t>CHAT QUESTION</a:t>
            </a:r>
            <a:endParaRPr sz="3200">
              <a:solidFill>
                <a:schemeClr val="lt1"/>
              </a:solidFill>
            </a:endParaRPr>
          </a:p>
        </p:txBody>
      </p:sp>
      <p:pic>
        <p:nvPicPr>
          <p:cNvPr id="450" name="Google Shape;450;p58" descr="A picture containing font, screenshot, graphics, black&#10;&#10;Description automatically generated"/>
          <p:cNvPicPr preferRelativeResize="0"/>
          <p:nvPr/>
        </p:nvPicPr>
        <p:blipFill rotWithShape="1">
          <a:blip r:embed="rId3">
            <a:alphaModFix/>
          </a:blip>
          <a:srcRect/>
          <a:stretch/>
        </p:blipFill>
        <p:spPr>
          <a:xfrm>
            <a:off x="4069983" y="4459669"/>
            <a:ext cx="3063246" cy="576581"/>
          </a:xfrm>
          <a:prstGeom prst="rect">
            <a:avLst/>
          </a:prstGeom>
          <a:noFill/>
          <a:ln>
            <a:noFill/>
          </a:ln>
        </p:spPr>
      </p:pic>
      <p:sp>
        <p:nvSpPr>
          <p:cNvPr id="451" name="Google Shape;451;p58"/>
          <p:cNvSpPr txBox="1">
            <a:spLocks noGrp="1"/>
          </p:cNvSpPr>
          <p:nvPr>
            <p:ph type="body" idx="1"/>
          </p:nvPr>
        </p:nvSpPr>
        <p:spPr>
          <a:xfrm>
            <a:off x="369610" y="256380"/>
            <a:ext cx="3832800" cy="978600"/>
          </a:xfrm>
          <a:prstGeom prst="rect">
            <a:avLst/>
          </a:prstGeom>
        </p:spPr>
        <p:txBody>
          <a:bodyPr spcFirstLastPara="1" wrap="square" lIns="0" tIns="38075" rIns="76200" bIns="38075" anchor="t" anchorCtr="0">
            <a:normAutofit/>
          </a:bodyPr>
          <a:lstStyle/>
          <a:p>
            <a:pPr marL="0" lvl="0" indent="0" algn="ctr" rtl="0">
              <a:spcBef>
                <a:spcPts val="800"/>
              </a:spcBef>
              <a:spcAft>
                <a:spcPts val="0"/>
              </a:spcAft>
              <a:buNone/>
            </a:pPr>
            <a:r>
              <a:rPr lang="en">
                <a:solidFill>
                  <a:schemeClr val="lt1"/>
                </a:solidFill>
              </a:rPr>
              <a:t>Please use the text chat feature to answer the following question.</a:t>
            </a:r>
            <a:endParaRPr>
              <a:solidFill>
                <a:schemeClr val="lt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59"/>
          <p:cNvSpPr txBox="1">
            <a:spLocks noGrp="1"/>
          </p:cNvSpPr>
          <p:nvPr>
            <p:ph type="title"/>
          </p:nvPr>
        </p:nvSpPr>
        <p:spPr>
          <a:xfrm>
            <a:off x="381000" y="381000"/>
            <a:ext cx="8382000" cy="492600"/>
          </a:xfrm>
          <a:prstGeom prst="rect">
            <a:avLst/>
          </a:prstGeom>
          <a:noFill/>
          <a:ln>
            <a:noFill/>
          </a:ln>
        </p:spPr>
        <p:txBody>
          <a:bodyPr spcFirstLastPara="1" wrap="square" lIns="0" tIns="38075" rIns="0" bIns="38075" anchor="t" anchorCtr="0">
            <a:spAutoFit/>
          </a:bodyPr>
          <a:lstStyle/>
          <a:p>
            <a:pPr marL="0" lvl="0" indent="0" algn="l" rtl="0">
              <a:lnSpc>
                <a:spcPct val="90000"/>
              </a:lnSpc>
              <a:spcBef>
                <a:spcPts val="0"/>
              </a:spcBef>
              <a:spcAft>
                <a:spcPts val="0"/>
              </a:spcAft>
              <a:buClr>
                <a:schemeClr val="dk1"/>
              </a:buClr>
              <a:buSzPts val="1500"/>
              <a:buFont typeface="Calibri"/>
              <a:buNone/>
            </a:pPr>
            <a:r>
              <a:rPr lang="en">
                <a:solidFill>
                  <a:schemeClr val="dk1"/>
                </a:solidFill>
                <a:latin typeface="Calibri"/>
                <a:ea typeface="Calibri"/>
                <a:cs typeface="Calibri"/>
                <a:sym typeface="Calibri"/>
              </a:rPr>
              <a:t>What is Sexual Violence?</a:t>
            </a:r>
            <a:endParaRPr>
              <a:solidFill>
                <a:schemeClr val="dk1"/>
              </a:solidFill>
              <a:latin typeface="Calibri"/>
              <a:ea typeface="Calibri"/>
              <a:cs typeface="Calibri"/>
              <a:sym typeface="Calibri"/>
            </a:endParaRPr>
          </a:p>
        </p:txBody>
      </p:sp>
      <p:sp>
        <p:nvSpPr>
          <p:cNvPr id="457" name="Google Shape;457;p59"/>
          <p:cNvSpPr txBox="1">
            <a:spLocks noGrp="1"/>
          </p:cNvSpPr>
          <p:nvPr>
            <p:ph type="body" idx="1"/>
          </p:nvPr>
        </p:nvSpPr>
        <p:spPr>
          <a:xfrm>
            <a:off x="381000" y="1024247"/>
            <a:ext cx="4191000" cy="3262312"/>
          </a:xfrm>
          <a:prstGeom prst="rect">
            <a:avLst/>
          </a:prstGeom>
          <a:noFill/>
          <a:ln>
            <a:noFill/>
          </a:ln>
        </p:spPr>
        <p:txBody>
          <a:bodyPr spcFirstLastPara="1" wrap="square" lIns="0" tIns="38075" rIns="76200" bIns="38075" anchor="t" anchorCtr="0">
            <a:normAutofit/>
          </a:bodyPr>
          <a:lstStyle/>
          <a:p>
            <a:pPr marL="0" lvl="0" indent="0" algn="ctr" rtl="0">
              <a:lnSpc>
                <a:spcPct val="100000"/>
              </a:lnSpc>
              <a:spcBef>
                <a:spcPts val="0"/>
              </a:spcBef>
              <a:spcAft>
                <a:spcPts val="0"/>
              </a:spcAft>
              <a:buSzPts val="1500"/>
              <a:buNone/>
            </a:pPr>
            <a:endParaRPr sz="2300">
              <a:solidFill>
                <a:schemeClr val="dk1"/>
              </a:solidFill>
            </a:endParaRPr>
          </a:p>
          <a:p>
            <a:pPr marL="0" lvl="0" indent="0" algn="ctr" rtl="0">
              <a:lnSpc>
                <a:spcPct val="100000"/>
              </a:lnSpc>
              <a:spcBef>
                <a:spcPts val="0"/>
              </a:spcBef>
              <a:spcAft>
                <a:spcPts val="0"/>
              </a:spcAft>
              <a:buSzPts val="1500"/>
              <a:buNone/>
            </a:pPr>
            <a:r>
              <a:rPr lang="en" sz="2300">
                <a:solidFill>
                  <a:schemeClr val="dk1"/>
                </a:solidFill>
              </a:rPr>
              <a:t>Someone who forces or manipulates another person into unwanted sexual activity without their consent. (NSVRC)</a:t>
            </a:r>
            <a:endParaRPr>
              <a:solidFill>
                <a:schemeClr val="dk1"/>
              </a:solidFill>
            </a:endParaRPr>
          </a:p>
        </p:txBody>
      </p:sp>
      <p:sp>
        <p:nvSpPr>
          <p:cNvPr id="458" name="Google Shape;458;p59"/>
          <p:cNvSpPr/>
          <p:nvPr/>
        </p:nvSpPr>
        <p:spPr>
          <a:xfrm>
            <a:off x="6431874" y="139725"/>
            <a:ext cx="2611800" cy="2330700"/>
          </a:xfrm>
          <a:prstGeom prst="ellipse">
            <a:avLst/>
          </a:prstGeom>
          <a:solidFill>
            <a:srgbClr val="008AA0"/>
          </a:solidFill>
          <a:ln>
            <a:noFill/>
          </a:ln>
        </p:spPr>
        <p:txBody>
          <a:bodyPr spcFirstLastPara="1" wrap="square" lIns="76200" tIns="38075" rIns="76200" bIns="38075" anchor="ctr" anchorCtr="0">
            <a:noAutofit/>
          </a:bodyPr>
          <a:lstStyle/>
          <a:p>
            <a:pPr marL="0" marR="0" lvl="0" indent="0" algn="ctr" rtl="0">
              <a:spcBef>
                <a:spcPts val="0"/>
              </a:spcBef>
              <a:spcAft>
                <a:spcPts val="0"/>
              </a:spcAft>
              <a:buNone/>
            </a:pPr>
            <a:r>
              <a:rPr lang="en" sz="1600" b="1">
                <a:solidFill>
                  <a:schemeClr val="dk1"/>
                </a:solidFill>
                <a:latin typeface="Calibri"/>
                <a:ea typeface="Calibri"/>
                <a:cs typeface="Calibri"/>
                <a:sym typeface="Calibri"/>
              </a:rPr>
              <a:t>People with disabilities are 3x more likely than non-disabled people to experience serious violent crimes such as rape and sexual assault.</a:t>
            </a:r>
            <a:endParaRPr sz="1600">
              <a:solidFill>
                <a:schemeClr val="dk1"/>
              </a:solidFill>
              <a:latin typeface="Calibri"/>
              <a:ea typeface="Calibri"/>
              <a:cs typeface="Calibri"/>
              <a:sym typeface="Calibri"/>
            </a:endParaRPr>
          </a:p>
        </p:txBody>
      </p:sp>
      <p:sp>
        <p:nvSpPr>
          <p:cNvPr id="459" name="Google Shape;459;p59"/>
          <p:cNvSpPr/>
          <p:nvPr/>
        </p:nvSpPr>
        <p:spPr>
          <a:xfrm>
            <a:off x="4755775" y="299150"/>
            <a:ext cx="1953000" cy="1801500"/>
          </a:xfrm>
          <a:prstGeom prst="ellipse">
            <a:avLst/>
          </a:prstGeom>
          <a:solidFill>
            <a:srgbClr val="FEBF3B"/>
          </a:solidFill>
          <a:ln>
            <a:noFill/>
          </a:ln>
        </p:spPr>
        <p:txBody>
          <a:bodyPr spcFirstLastPara="1" wrap="square" lIns="76200" tIns="38075" rIns="76200" bIns="38075" anchor="ctr" anchorCtr="0">
            <a:noAutofit/>
          </a:bodyPr>
          <a:lstStyle/>
          <a:p>
            <a:pPr marL="0" marR="0" lvl="0" indent="0" algn="ctr" rtl="0">
              <a:spcBef>
                <a:spcPts val="0"/>
              </a:spcBef>
              <a:spcAft>
                <a:spcPts val="0"/>
              </a:spcAft>
              <a:buNone/>
            </a:pPr>
            <a:r>
              <a:rPr lang="en" sz="1600" b="1">
                <a:solidFill>
                  <a:srgbClr val="000000"/>
                </a:solidFill>
                <a:latin typeface="Calibri"/>
                <a:ea typeface="Calibri"/>
                <a:cs typeface="Calibri"/>
                <a:sym typeface="Calibri"/>
              </a:rPr>
              <a:t>Trans and nonbinary disabled people are at greater risk.</a:t>
            </a:r>
            <a:endParaRPr sz="1800">
              <a:solidFill>
                <a:schemeClr val="lt1"/>
              </a:solidFill>
              <a:latin typeface="Calibri"/>
              <a:ea typeface="Calibri"/>
              <a:cs typeface="Calibri"/>
              <a:sym typeface="Calibri"/>
            </a:endParaRPr>
          </a:p>
        </p:txBody>
      </p:sp>
      <p:sp>
        <p:nvSpPr>
          <p:cNvPr id="460" name="Google Shape;460;p59"/>
          <p:cNvSpPr/>
          <p:nvPr/>
        </p:nvSpPr>
        <p:spPr>
          <a:xfrm>
            <a:off x="6431875" y="2420100"/>
            <a:ext cx="2285100" cy="2109900"/>
          </a:xfrm>
          <a:prstGeom prst="ellipse">
            <a:avLst/>
          </a:prstGeom>
          <a:solidFill>
            <a:srgbClr val="EAEAEA"/>
          </a:solidFill>
          <a:ln>
            <a:noFill/>
          </a:ln>
        </p:spPr>
        <p:txBody>
          <a:bodyPr spcFirstLastPara="1" wrap="square" lIns="76200" tIns="38075" rIns="76200" bIns="38075" anchor="ctr" anchorCtr="0">
            <a:noAutofit/>
          </a:bodyPr>
          <a:lstStyle/>
          <a:p>
            <a:pPr marL="0" marR="0" lvl="0" indent="0" algn="ctr" rtl="0">
              <a:spcBef>
                <a:spcPts val="0"/>
              </a:spcBef>
              <a:spcAft>
                <a:spcPts val="0"/>
              </a:spcAft>
              <a:buNone/>
            </a:pPr>
            <a:r>
              <a:rPr lang="en" sz="1500" b="1">
                <a:solidFill>
                  <a:srgbClr val="000000"/>
                </a:solidFill>
                <a:latin typeface="Calibri"/>
                <a:ea typeface="Calibri"/>
                <a:cs typeface="Calibri"/>
                <a:sym typeface="Calibri"/>
              </a:rPr>
              <a:t>Disabled women of color are at</a:t>
            </a:r>
            <a:r>
              <a:rPr lang="en" sz="1500" b="1">
                <a:latin typeface="Calibri"/>
                <a:ea typeface="Calibri"/>
                <a:cs typeface="Calibri"/>
                <a:sym typeface="Calibri"/>
              </a:rPr>
              <a:t> </a:t>
            </a:r>
            <a:r>
              <a:rPr lang="en" sz="1500" b="1">
                <a:solidFill>
                  <a:srgbClr val="000000"/>
                </a:solidFill>
                <a:latin typeface="Calibri"/>
                <a:ea typeface="Calibri"/>
                <a:cs typeface="Calibri"/>
                <a:sym typeface="Calibri"/>
              </a:rPr>
              <a:t>increased risk</a:t>
            </a:r>
            <a:r>
              <a:rPr lang="en" sz="1500" b="1">
                <a:latin typeface="Calibri"/>
                <a:ea typeface="Calibri"/>
                <a:cs typeface="Calibri"/>
                <a:sym typeface="Calibri"/>
              </a:rPr>
              <a:t> </a:t>
            </a:r>
            <a:r>
              <a:rPr lang="en" sz="1500" b="1">
                <a:solidFill>
                  <a:srgbClr val="000000"/>
                </a:solidFill>
                <a:latin typeface="Calibri"/>
                <a:ea typeface="Calibri"/>
                <a:cs typeface="Calibri"/>
                <a:sym typeface="Calibri"/>
              </a:rPr>
              <a:t>due to intersectional systems of oppression and violence.</a:t>
            </a:r>
            <a:endParaRPr sz="1500">
              <a:solidFill>
                <a:schemeClr val="lt1"/>
              </a:solidFill>
              <a:latin typeface="Calibri"/>
              <a:ea typeface="Calibri"/>
              <a:cs typeface="Calibri"/>
              <a:sym typeface="Calibri"/>
            </a:endParaRPr>
          </a:p>
        </p:txBody>
      </p:sp>
      <p:sp>
        <p:nvSpPr>
          <p:cNvPr id="461" name="Google Shape;461;p59"/>
          <p:cNvSpPr/>
          <p:nvPr/>
        </p:nvSpPr>
        <p:spPr>
          <a:xfrm>
            <a:off x="4643932" y="2012769"/>
            <a:ext cx="1995600" cy="1801500"/>
          </a:xfrm>
          <a:prstGeom prst="ellipse">
            <a:avLst/>
          </a:prstGeom>
          <a:solidFill>
            <a:srgbClr val="AD4577"/>
          </a:solidFill>
          <a:ln>
            <a:noFill/>
          </a:ln>
        </p:spPr>
        <p:txBody>
          <a:bodyPr spcFirstLastPara="1" wrap="square" lIns="76200" tIns="38075" rIns="76200" bIns="38075" anchor="ctr" anchorCtr="0">
            <a:noAutofit/>
          </a:bodyPr>
          <a:lstStyle/>
          <a:p>
            <a:pPr marL="0" marR="0" lvl="0" indent="0" algn="ctr" rtl="0">
              <a:spcBef>
                <a:spcPts val="0"/>
              </a:spcBef>
              <a:spcAft>
                <a:spcPts val="0"/>
              </a:spcAft>
              <a:buNone/>
            </a:pPr>
            <a:r>
              <a:rPr lang="en" sz="1500" b="1">
                <a:solidFill>
                  <a:srgbClr val="000000"/>
                </a:solidFill>
                <a:latin typeface="Calibri"/>
                <a:ea typeface="Calibri"/>
                <a:cs typeface="Calibri"/>
                <a:sym typeface="Calibri"/>
              </a:rPr>
              <a:t>An estimated 2 in 5 female victims of rape had a disability at the time of their rape.</a:t>
            </a:r>
            <a:endParaRPr sz="1700">
              <a:solidFill>
                <a:schemeClr val="lt1"/>
              </a:solidFill>
              <a:latin typeface="Calibri"/>
              <a:ea typeface="Calibri"/>
              <a:cs typeface="Calibri"/>
              <a:sym typeface="Calibri"/>
            </a:endParaRPr>
          </a:p>
        </p:txBody>
      </p:sp>
      <p:pic>
        <p:nvPicPr>
          <p:cNvPr id="462" name="Google Shape;462;p59" descr="A picture containing font, screenshot, graphics, black&#10;&#10;Description automatically generated"/>
          <p:cNvPicPr preferRelativeResize="0"/>
          <p:nvPr/>
        </p:nvPicPr>
        <p:blipFill rotWithShape="1">
          <a:blip r:embed="rId3">
            <a:alphaModFix/>
          </a:blip>
          <a:srcRect/>
          <a:stretch/>
        </p:blipFill>
        <p:spPr>
          <a:xfrm>
            <a:off x="4110108" y="4415594"/>
            <a:ext cx="3063246" cy="576581"/>
          </a:xfrm>
          <a:prstGeom prst="rect">
            <a:avLst/>
          </a:prstGeom>
          <a:noFill/>
          <a:ln>
            <a:noFill/>
          </a:ln>
        </p:spPr>
      </p:pic>
      <p:sp>
        <p:nvSpPr>
          <p:cNvPr id="463" name="Google Shape;463;p59"/>
          <p:cNvSpPr txBox="1"/>
          <p:nvPr/>
        </p:nvSpPr>
        <p:spPr>
          <a:xfrm>
            <a:off x="3050332" y="3598867"/>
            <a:ext cx="1377000" cy="215400"/>
          </a:xfrm>
          <a:prstGeom prst="rect">
            <a:avLst/>
          </a:prstGeom>
          <a:noFill/>
          <a:ln>
            <a:noFill/>
          </a:ln>
        </p:spPr>
        <p:txBody>
          <a:bodyPr spcFirstLastPara="1" wrap="square" lIns="76200" tIns="38075" rIns="76200" bIns="38075" anchor="t" anchorCtr="0">
            <a:spAutoFit/>
          </a:bodyPr>
          <a:lstStyle/>
          <a:p>
            <a:pPr marL="0" marR="0" lvl="0" indent="0" algn="l" rtl="0">
              <a:spcBef>
                <a:spcPts val="0"/>
              </a:spcBef>
              <a:spcAft>
                <a:spcPts val="0"/>
              </a:spcAft>
              <a:buNone/>
            </a:pPr>
            <a:r>
              <a:rPr lang="en" sz="900">
                <a:solidFill>
                  <a:schemeClr val="dk1"/>
                </a:solidFill>
                <a:latin typeface="Calibri"/>
                <a:ea typeface="Calibri"/>
                <a:cs typeface="Calibri"/>
                <a:sym typeface="Calibri"/>
              </a:rPr>
              <a:t>Sources – VAWNET, NLM</a:t>
            </a:r>
            <a:endParaRPr sz="12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60"/>
          <p:cNvSpPr txBox="1">
            <a:spLocks noGrp="1"/>
          </p:cNvSpPr>
          <p:nvPr>
            <p:ph type="body" idx="2"/>
          </p:nvPr>
        </p:nvSpPr>
        <p:spPr>
          <a:xfrm>
            <a:off x="5103250" y="640000"/>
            <a:ext cx="3659700" cy="3646500"/>
          </a:xfrm>
          <a:prstGeom prst="rect">
            <a:avLst/>
          </a:prstGeom>
          <a:noFill/>
          <a:ln>
            <a:noFill/>
          </a:ln>
        </p:spPr>
        <p:txBody>
          <a:bodyPr spcFirstLastPara="1" wrap="square" lIns="76200" tIns="38075" rIns="76200" bIns="38075" anchor="t" anchorCtr="0">
            <a:noAutofit/>
          </a:bodyPr>
          <a:lstStyle/>
          <a:p>
            <a:pPr marL="0" lvl="0" indent="-12700" algn="l" rtl="0">
              <a:lnSpc>
                <a:spcPct val="90000"/>
              </a:lnSpc>
              <a:spcBef>
                <a:spcPts val="1000"/>
              </a:spcBef>
              <a:spcAft>
                <a:spcPts val="0"/>
              </a:spcAft>
              <a:buClr>
                <a:schemeClr val="dk1"/>
              </a:buClr>
              <a:buSzPts val="1800"/>
              <a:buFont typeface="Arial"/>
              <a:buChar char="•"/>
            </a:pPr>
            <a:r>
              <a:rPr lang="en" sz="2000">
                <a:solidFill>
                  <a:schemeClr val="dk1"/>
                </a:solidFill>
              </a:rPr>
              <a:t>Disabled students are often socially isolated due to stigma and lack of inclusion which leaves them vulnerable to abuse.</a:t>
            </a:r>
            <a:endParaRPr sz="2000">
              <a:solidFill>
                <a:schemeClr val="dk1"/>
              </a:solidFill>
            </a:endParaRPr>
          </a:p>
          <a:p>
            <a:pPr marL="0" lvl="0" indent="-12700" algn="l" rtl="0">
              <a:lnSpc>
                <a:spcPct val="90000"/>
              </a:lnSpc>
              <a:spcBef>
                <a:spcPts val="1000"/>
              </a:spcBef>
              <a:spcAft>
                <a:spcPts val="0"/>
              </a:spcAft>
              <a:buClr>
                <a:schemeClr val="dk1"/>
              </a:buClr>
              <a:buSzPts val="1800"/>
              <a:buFont typeface="Arial"/>
              <a:buChar char="•"/>
            </a:pPr>
            <a:r>
              <a:rPr lang="en" sz="2000">
                <a:solidFill>
                  <a:schemeClr val="dk1"/>
                </a:solidFill>
              </a:rPr>
              <a:t>The same stereotypes and beliefs applied to disabled people in the community is also applied to disabled students on campus.</a:t>
            </a:r>
            <a:endParaRPr sz="2000">
              <a:solidFill>
                <a:schemeClr val="dk1"/>
              </a:solidFill>
            </a:endParaRPr>
          </a:p>
          <a:p>
            <a:pPr marL="0" lvl="0" indent="-12700" algn="l" rtl="0">
              <a:lnSpc>
                <a:spcPct val="90000"/>
              </a:lnSpc>
              <a:spcBef>
                <a:spcPts val="1000"/>
              </a:spcBef>
              <a:spcAft>
                <a:spcPts val="0"/>
              </a:spcAft>
              <a:buClr>
                <a:schemeClr val="dk1"/>
              </a:buClr>
              <a:buSzPts val="1800"/>
              <a:buFont typeface="Arial"/>
              <a:buChar char="•"/>
            </a:pPr>
            <a:r>
              <a:rPr lang="en" sz="2000">
                <a:solidFill>
                  <a:schemeClr val="dk1"/>
                </a:solidFill>
              </a:rPr>
              <a:t>There are major gaps in reporting sexual violence on campus.</a:t>
            </a:r>
            <a:endParaRPr sz="2000">
              <a:solidFill>
                <a:schemeClr val="dk1"/>
              </a:solidFill>
            </a:endParaRPr>
          </a:p>
          <a:p>
            <a:pPr marL="0" lvl="0" indent="101600" algn="l" rtl="0">
              <a:lnSpc>
                <a:spcPct val="90000"/>
              </a:lnSpc>
              <a:spcBef>
                <a:spcPts val="1000"/>
              </a:spcBef>
              <a:spcAft>
                <a:spcPts val="0"/>
              </a:spcAft>
              <a:buClr>
                <a:srgbClr val="00A6CE"/>
              </a:buClr>
              <a:buSzPts val="1500"/>
              <a:buFont typeface="Noto Sans Symbols"/>
              <a:buNone/>
            </a:pPr>
            <a:endParaRPr>
              <a:solidFill>
                <a:schemeClr val="dk1"/>
              </a:solidFill>
            </a:endParaRPr>
          </a:p>
        </p:txBody>
      </p:sp>
      <p:sp>
        <p:nvSpPr>
          <p:cNvPr id="469" name="Google Shape;469;p60"/>
          <p:cNvSpPr/>
          <p:nvPr/>
        </p:nvSpPr>
        <p:spPr>
          <a:xfrm>
            <a:off x="0" y="791650"/>
            <a:ext cx="2229300" cy="2067000"/>
          </a:xfrm>
          <a:prstGeom prst="ellipse">
            <a:avLst/>
          </a:prstGeom>
          <a:solidFill>
            <a:srgbClr val="76BC43"/>
          </a:solidFill>
          <a:ln>
            <a:noFill/>
          </a:ln>
        </p:spPr>
        <p:txBody>
          <a:bodyPr spcFirstLastPara="1" wrap="square" lIns="76200" tIns="38075" rIns="76200" bIns="38075" anchor="ctr" anchorCtr="0">
            <a:noAutofit/>
          </a:bodyPr>
          <a:lstStyle/>
          <a:p>
            <a:pPr marL="0" marR="0" lvl="0" indent="0" algn="ctr" rtl="0">
              <a:spcBef>
                <a:spcPts val="0"/>
              </a:spcBef>
              <a:spcAft>
                <a:spcPts val="0"/>
              </a:spcAft>
              <a:buNone/>
            </a:pPr>
            <a:r>
              <a:rPr lang="en">
                <a:solidFill>
                  <a:srgbClr val="000000"/>
                </a:solidFill>
                <a:latin typeface="Calibri"/>
                <a:ea typeface="Calibri"/>
                <a:cs typeface="Calibri"/>
                <a:sym typeface="Calibri"/>
              </a:rPr>
              <a:t>19% of undergrads and 12% of graduate students report having disabilities which is an increase of more than 350% since 1999.</a:t>
            </a:r>
            <a:endParaRPr>
              <a:solidFill>
                <a:schemeClr val="lt1"/>
              </a:solidFill>
              <a:latin typeface="Calibri"/>
              <a:ea typeface="Calibri"/>
              <a:cs typeface="Calibri"/>
              <a:sym typeface="Calibri"/>
            </a:endParaRPr>
          </a:p>
        </p:txBody>
      </p:sp>
      <p:sp>
        <p:nvSpPr>
          <p:cNvPr id="470" name="Google Shape;470;p60"/>
          <p:cNvSpPr/>
          <p:nvPr/>
        </p:nvSpPr>
        <p:spPr>
          <a:xfrm>
            <a:off x="1073400" y="2402350"/>
            <a:ext cx="2509800" cy="2258100"/>
          </a:xfrm>
          <a:prstGeom prst="ellipse">
            <a:avLst/>
          </a:prstGeom>
          <a:solidFill>
            <a:srgbClr val="00A6CE"/>
          </a:solidFill>
          <a:ln>
            <a:noFill/>
          </a:ln>
        </p:spPr>
        <p:txBody>
          <a:bodyPr spcFirstLastPara="1" wrap="square" lIns="76200" tIns="38075" rIns="76200" bIns="38075" anchor="ctr" anchorCtr="0">
            <a:noAutofit/>
          </a:bodyPr>
          <a:lstStyle/>
          <a:p>
            <a:pPr marL="0" marR="0" lvl="0" indent="0" algn="ctr" rtl="0">
              <a:spcBef>
                <a:spcPts val="0"/>
              </a:spcBef>
              <a:spcAft>
                <a:spcPts val="0"/>
              </a:spcAft>
              <a:buNone/>
            </a:pPr>
            <a:r>
              <a:rPr lang="en" sz="1500">
                <a:solidFill>
                  <a:srgbClr val="000000"/>
                </a:solidFill>
                <a:latin typeface="Calibri"/>
                <a:ea typeface="Calibri"/>
                <a:cs typeface="Calibri"/>
                <a:sym typeface="Calibri"/>
              </a:rPr>
              <a:t>31.6% of female undergrads with a disability were victims of sexual assault compared to non-disabled female undergrads.</a:t>
            </a:r>
            <a:endParaRPr sz="1500">
              <a:solidFill>
                <a:schemeClr val="lt1"/>
              </a:solidFill>
              <a:latin typeface="Calibri"/>
              <a:ea typeface="Calibri"/>
              <a:cs typeface="Calibri"/>
              <a:sym typeface="Calibri"/>
            </a:endParaRPr>
          </a:p>
        </p:txBody>
      </p:sp>
      <p:sp>
        <p:nvSpPr>
          <p:cNvPr id="471" name="Google Shape;471;p60"/>
          <p:cNvSpPr/>
          <p:nvPr/>
        </p:nvSpPr>
        <p:spPr>
          <a:xfrm>
            <a:off x="2362588" y="580300"/>
            <a:ext cx="2693100" cy="2379000"/>
          </a:xfrm>
          <a:prstGeom prst="ellipse">
            <a:avLst/>
          </a:prstGeom>
          <a:solidFill>
            <a:srgbClr val="DF1683"/>
          </a:solidFill>
          <a:ln>
            <a:noFill/>
          </a:ln>
        </p:spPr>
        <p:txBody>
          <a:bodyPr spcFirstLastPara="1" wrap="square" lIns="76200" tIns="38075" rIns="76200" bIns="38075" anchor="ctr" anchorCtr="0">
            <a:noAutofit/>
          </a:bodyPr>
          <a:lstStyle/>
          <a:p>
            <a:pPr marL="0" marR="0" lvl="0" indent="0" algn="ctr" rtl="0">
              <a:lnSpc>
                <a:spcPct val="114999"/>
              </a:lnSpc>
              <a:spcBef>
                <a:spcPts val="0"/>
              </a:spcBef>
              <a:spcAft>
                <a:spcPts val="0"/>
              </a:spcAft>
              <a:buNone/>
            </a:pPr>
            <a:r>
              <a:rPr lang="en">
                <a:solidFill>
                  <a:srgbClr val="000000"/>
                </a:solidFill>
                <a:latin typeface="Calibri"/>
                <a:ea typeface="Calibri"/>
                <a:cs typeface="Calibri"/>
                <a:sym typeface="Calibri"/>
              </a:rPr>
              <a:t>Students with</a:t>
            </a:r>
            <a:r>
              <a:rPr lang="en">
                <a:latin typeface="Calibri"/>
                <a:ea typeface="Calibri"/>
                <a:cs typeface="Calibri"/>
                <a:sym typeface="Calibri"/>
              </a:rPr>
              <a:t>out</a:t>
            </a:r>
            <a:r>
              <a:rPr lang="en">
                <a:solidFill>
                  <a:srgbClr val="000000"/>
                </a:solidFill>
                <a:latin typeface="Calibri"/>
                <a:ea typeface="Calibri"/>
                <a:cs typeface="Calibri"/>
                <a:sym typeface="Calibri"/>
              </a:rPr>
              <a:t> disabilities</a:t>
            </a:r>
            <a:r>
              <a:rPr lang="en">
                <a:latin typeface="Calibri"/>
                <a:ea typeface="Calibri"/>
                <a:cs typeface="Calibri"/>
                <a:sym typeface="Calibri"/>
              </a:rPr>
              <a:t> </a:t>
            </a:r>
            <a:r>
              <a:rPr lang="en">
                <a:solidFill>
                  <a:srgbClr val="000000"/>
                </a:solidFill>
                <a:latin typeface="Calibri"/>
                <a:ea typeface="Calibri"/>
                <a:cs typeface="Calibri"/>
                <a:sym typeface="Calibri"/>
              </a:rPr>
              <a:t>experienced nonconsensual sexual contact at a rate of approximately 9.4% whereas students with disabilities were at 17%.</a:t>
            </a:r>
            <a:endParaRPr>
              <a:solidFill>
                <a:schemeClr val="lt1"/>
              </a:solidFill>
              <a:latin typeface="Calibri"/>
              <a:ea typeface="Calibri"/>
              <a:cs typeface="Calibri"/>
              <a:sym typeface="Calibri"/>
            </a:endParaRPr>
          </a:p>
        </p:txBody>
      </p:sp>
      <p:pic>
        <p:nvPicPr>
          <p:cNvPr id="472" name="Google Shape;472;p60" descr="A picture containing font, screenshot, graphics, black&#10;&#10;Description automatically generated"/>
          <p:cNvPicPr preferRelativeResize="0"/>
          <p:nvPr/>
        </p:nvPicPr>
        <p:blipFill rotWithShape="1">
          <a:blip r:embed="rId3">
            <a:alphaModFix/>
          </a:blip>
          <a:srcRect/>
          <a:stretch/>
        </p:blipFill>
        <p:spPr>
          <a:xfrm>
            <a:off x="4110108" y="4415594"/>
            <a:ext cx="3063246" cy="576581"/>
          </a:xfrm>
          <a:prstGeom prst="rect">
            <a:avLst/>
          </a:prstGeom>
          <a:noFill/>
          <a:ln>
            <a:noFill/>
          </a:ln>
        </p:spPr>
      </p:pic>
      <p:sp>
        <p:nvSpPr>
          <p:cNvPr id="473" name="Google Shape;473;p60"/>
          <p:cNvSpPr txBox="1"/>
          <p:nvPr/>
        </p:nvSpPr>
        <p:spPr>
          <a:xfrm>
            <a:off x="82959" y="101395"/>
            <a:ext cx="4968300" cy="538800"/>
          </a:xfrm>
          <a:prstGeom prst="rect">
            <a:avLst/>
          </a:prstGeom>
          <a:noFill/>
          <a:ln>
            <a:noFill/>
          </a:ln>
        </p:spPr>
        <p:txBody>
          <a:bodyPr spcFirstLastPara="1" wrap="square" lIns="76200" tIns="38075" rIns="76200" bIns="38075" anchor="t" anchorCtr="0">
            <a:spAutoFit/>
          </a:bodyPr>
          <a:lstStyle/>
          <a:p>
            <a:pPr marL="0" marR="0" lvl="0" indent="0" algn="l" rtl="0">
              <a:spcBef>
                <a:spcPts val="0"/>
              </a:spcBef>
              <a:spcAft>
                <a:spcPts val="0"/>
              </a:spcAft>
              <a:buNone/>
            </a:pPr>
            <a:r>
              <a:rPr lang="en" sz="3000">
                <a:solidFill>
                  <a:schemeClr val="dk1"/>
                </a:solidFill>
                <a:latin typeface="Calibri"/>
                <a:ea typeface="Calibri"/>
                <a:cs typeface="Calibri"/>
                <a:sym typeface="Calibri"/>
              </a:rPr>
              <a:t>Disabled Students on Campus</a:t>
            </a:r>
            <a:endParaRPr sz="1200">
              <a:solidFill>
                <a:schemeClr val="dk1"/>
              </a:solidFill>
            </a:endParaRPr>
          </a:p>
        </p:txBody>
      </p:sp>
      <p:sp>
        <p:nvSpPr>
          <p:cNvPr id="474" name="Google Shape;474;p60"/>
          <p:cNvSpPr txBox="1"/>
          <p:nvPr/>
        </p:nvSpPr>
        <p:spPr>
          <a:xfrm>
            <a:off x="5514150" y="4082200"/>
            <a:ext cx="2541600" cy="20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latin typeface="Calibri"/>
                <a:ea typeface="Calibri"/>
                <a:cs typeface="Calibri"/>
                <a:sym typeface="Calibri"/>
              </a:rPr>
              <a:t>Source: National Council on Disability</a:t>
            </a:r>
            <a:endParaRPr sz="900">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61"/>
          <p:cNvSpPr/>
          <p:nvPr/>
        </p:nvSpPr>
        <p:spPr>
          <a:xfrm>
            <a:off x="4333875" y="682624"/>
            <a:ext cx="4644900" cy="3262200"/>
          </a:xfrm>
          <a:prstGeom prst="rect">
            <a:avLst/>
          </a:prstGeom>
          <a:solidFill>
            <a:srgbClr val="008AA0"/>
          </a:solidFill>
          <a:ln>
            <a:noFill/>
          </a:ln>
        </p:spPr>
        <p:txBody>
          <a:bodyPr spcFirstLastPara="1" wrap="square" lIns="76200" tIns="38075" rIns="76200" bIns="38075"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80" name="Google Shape;480;p61"/>
          <p:cNvSpPr txBox="1">
            <a:spLocks noGrp="1"/>
          </p:cNvSpPr>
          <p:nvPr>
            <p:ph type="title"/>
          </p:nvPr>
        </p:nvSpPr>
        <p:spPr>
          <a:xfrm>
            <a:off x="381000" y="381000"/>
            <a:ext cx="8382000" cy="492600"/>
          </a:xfrm>
          <a:prstGeom prst="rect">
            <a:avLst/>
          </a:prstGeom>
          <a:noFill/>
          <a:ln>
            <a:noFill/>
          </a:ln>
        </p:spPr>
        <p:txBody>
          <a:bodyPr spcFirstLastPara="1" wrap="square" lIns="0" tIns="38075" rIns="0" bIns="38075" anchor="t" anchorCtr="0">
            <a:spAutoFit/>
          </a:bodyPr>
          <a:lstStyle/>
          <a:p>
            <a:pPr marL="0" lvl="0" indent="0" algn="l" rtl="0">
              <a:lnSpc>
                <a:spcPct val="90000"/>
              </a:lnSpc>
              <a:spcBef>
                <a:spcPts val="0"/>
              </a:spcBef>
              <a:spcAft>
                <a:spcPts val="0"/>
              </a:spcAft>
              <a:buClr>
                <a:schemeClr val="dk1"/>
              </a:buClr>
              <a:buSzPts val="1500"/>
              <a:buFont typeface="Calibri"/>
              <a:buNone/>
            </a:pPr>
            <a:r>
              <a:rPr lang="en">
                <a:solidFill>
                  <a:schemeClr val="dk1"/>
                </a:solidFill>
              </a:rPr>
              <a:t>Barriers to Reporting</a:t>
            </a:r>
            <a:endParaRPr>
              <a:solidFill>
                <a:schemeClr val="dk1"/>
              </a:solidFill>
            </a:endParaRPr>
          </a:p>
        </p:txBody>
      </p:sp>
      <p:sp>
        <p:nvSpPr>
          <p:cNvPr id="481" name="Google Shape;481;p61"/>
          <p:cNvSpPr txBox="1">
            <a:spLocks noGrp="1"/>
          </p:cNvSpPr>
          <p:nvPr>
            <p:ph type="body" idx="1"/>
          </p:nvPr>
        </p:nvSpPr>
        <p:spPr>
          <a:xfrm>
            <a:off x="381000" y="1153400"/>
            <a:ext cx="3615000" cy="3262200"/>
          </a:xfrm>
          <a:prstGeom prst="rect">
            <a:avLst/>
          </a:prstGeom>
          <a:noFill/>
          <a:ln>
            <a:noFill/>
          </a:ln>
        </p:spPr>
        <p:txBody>
          <a:bodyPr spcFirstLastPara="1" wrap="square" lIns="0" tIns="38075" rIns="76200" bIns="38075" anchor="t" anchorCtr="0">
            <a:noAutofit/>
          </a:bodyPr>
          <a:lstStyle/>
          <a:p>
            <a:pPr marL="292100" lvl="0" indent="-304800" algn="l" rtl="0">
              <a:lnSpc>
                <a:spcPct val="70000"/>
              </a:lnSpc>
              <a:spcBef>
                <a:spcPts val="1000"/>
              </a:spcBef>
              <a:spcAft>
                <a:spcPts val="0"/>
              </a:spcAft>
              <a:buSzPts val="1800"/>
              <a:buChar char="•"/>
            </a:pPr>
            <a:r>
              <a:rPr lang="en" sz="2000">
                <a:solidFill>
                  <a:schemeClr val="dk1"/>
                </a:solidFill>
              </a:rPr>
              <a:t>Isolation</a:t>
            </a:r>
            <a:endParaRPr sz="2000">
              <a:solidFill>
                <a:schemeClr val="dk1"/>
              </a:solidFill>
            </a:endParaRPr>
          </a:p>
          <a:p>
            <a:pPr marL="292100" lvl="0" indent="-304800" algn="l" rtl="0">
              <a:lnSpc>
                <a:spcPct val="70000"/>
              </a:lnSpc>
              <a:spcBef>
                <a:spcPts val="1000"/>
              </a:spcBef>
              <a:spcAft>
                <a:spcPts val="0"/>
              </a:spcAft>
              <a:buSzPts val="1800"/>
              <a:buChar char="•"/>
            </a:pPr>
            <a:r>
              <a:rPr lang="en" sz="2000">
                <a:solidFill>
                  <a:schemeClr val="dk1"/>
                </a:solidFill>
              </a:rPr>
              <a:t>Not being taken seriously</a:t>
            </a:r>
            <a:endParaRPr sz="2000">
              <a:solidFill>
                <a:schemeClr val="dk1"/>
              </a:solidFill>
            </a:endParaRPr>
          </a:p>
          <a:p>
            <a:pPr marL="292100" lvl="0" indent="-304800" algn="l" rtl="0">
              <a:lnSpc>
                <a:spcPct val="70000"/>
              </a:lnSpc>
              <a:spcBef>
                <a:spcPts val="1000"/>
              </a:spcBef>
              <a:spcAft>
                <a:spcPts val="0"/>
              </a:spcAft>
              <a:buSzPts val="1800"/>
              <a:buChar char="•"/>
            </a:pPr>
            <a:r>
              <a:rPr lang="en" sz="2000">
                <a:solidFill>
                  <a:schemeClr val="dk1"/>
                </a:solidFill>
              </a:rPr>
              <a:t>Fear of not being believed</a:t>
            </a:r>
            <a:endParaRPr sz="2000">
              <a:solidFill>
                <a:schemeClr val="dk1"/>
              </a:solidFill>
            </a:endParaRPr>
          </a:p>
          <a:p>
            <a:pPr marL="292100" lvl="0" indent="-304800" algn="l" rtl="0">
              <a:lnSpc>
                <a:spcPct val="70000"/>
              </a:lnSpc>
              <a:spcBef>
                <a:spcPts val="1000"/>
              </a:spcBef>
              <a:spcAft>
                <a:spcPts val="0"/>
              </a:spcAft>
              <a:buSzPts val="1800"/>
              <a:buChar char="•"/>
            </a:pPr>
            <a:r>
              <a:rPr lang="en" sz="2000">
                <a:solidFill>
                  <a:schemeClr val="dk1"/>
                </a:solidFill>
              </a:rPr>
              <a:t>Lack of Accessibility</a:t>
            </a:r>
            <a:endParaRPr sz="2000">
              <a:solidFill>
                <a:schemeClr val="dk1"/>
              </a:solidFill>
            </a:endParaRPr>
          </a:p>
          <a:p>
            <a:pPr marL="292100" lvl="0" indent="-304800" algn="l" rtl="0">
              <a:lnSpc>
                <a:spcPct val="70000"/>
              </a:lnSpc>
              <a:spcBef>
                <a:spcPts val="1000"/>
              </a:spcBef>
              <a:spcAft>
                <a:spcPts val="0"/>
              </a:spcAft>
              <a:buSzPts val="1800"/>
              <a:buChar char="•"/>
            </a:pPr>
            <a:r>
              <a:rPr lang="en" sz="2000">
                <a:solidFill>
                  <a:schemeClr val="dk1"/>
                </a:solidFill>
              </a:rPr>
              <a:t>Lack of Awareness</a:t>
            </a:r>
            <a:endParaRPr sz="2000">
              <a:solidFill>
                <a:schemeClr val="dk1"/>
              </a:solidFill>
            </a:endParaRPr>
          </a:p>
          <a:p>
            <a:pPr marL="292100" lvl="0" indent="-304800" algn="l" rtl="0">
              <a:lnSpc>
                <a:spcPct val="70000"/>
              </a:lnSpc>
              <a:spcBef>
                <a:spcPts val="1000"/>
              </a:spcBef>
              <a:spcAft>
                <a:spcPts val="0"/>
              </a:spcAft>
              <a:buSzPts val="1800"/>
              <a:buChar char="•"/>
            </a:pPr>
            <a:r>
              <a:rPr lang="en" sz="2000">
                <a:solidFill>
                  <a:schemeClr val="dk1"/>
                </a:solidFill>
              </a:rPr>
              <a:t>Lack of education on sexuality</a:t>
            </a:r>
            <a:endParaRPr sz="2000">
              <a:solidFill>
                <a:schemeClr val="dk1"/>
              </a:solidFill>
            </a:endParaRPr>
          </a:p>
          <a:p>
            <a:pPr marL="292100" lvl="0" indent="-304800" algn="l" rtl="0">
              <a:lnSpc>
                <a:spcPct val="70000"/>
              </a:lnSpc>
              <a:spcBef>
                <a:spcPts val="1000"/>
              </a:spcBef>
              <a:spcAft>
                <a:spcPts val="0"/>
              </a:spcAft>
              <a:buSzPts val="1800"/>
              <a:buChar char="•"/>
            </a:pPr>
            <a:r>
              <a:rPr lang="en" sz="2000">
                <a:solidFill>
                  <a:schemeClr val="dk1"/>
                </a:solidFill>
              </a:rPr>
              <a:t>Limited communication</a:t>
            </a:r>
            <a:endParaRPr sz="2000">
              <a:solidFill>
                <a:schemeClr val="dk1"/>
              </a:solidFill>
            </a:endParaRPr>
          </a:p>
          <a:p>
            <a:pPr marL="292100" lvl="0" indent="-304800" algn="l" rtl="0">
              <a:lnSpc>
                <a:spcPct val="70000"/>
              </a:lnSpc>
              <a:spcBef>
                <a:spcPts val="1000"/>
              </a:spcBef>
              <a:spcAft>
                <a:spcPts val="0"/>
              </a:spcAft>
              <a:buSzPts val="1800"/>
              <a:buChar char="•"/>
            </a:pPr>
            <a:r>
              <a:rPr lang="en" sz="2000">
                <a:solidFill>
                  <a:schemeClr val="dk1"/>
                </a:solidFill>
              </a:rPr>
              <a:t>Fear of Institutionalization</a:t>
            </a:r>
            <a:endParaRPr sz="2000">
              <a:solidFill>
                <a:schemeClr val="dk1"/>
              </a:solidFill>
            </a:endParaRPr>
          </a:p>
          <a:p>
            <a:pPr marL="292100" lvl="0" indent="-304800" algn="l" rtl="0">
              <a:lnSpc>
                <a:spcPct val="70000"/>
              </a:lnSpc>
              <a:spcBef>
                <a:spcPts val="1000"/>
              </a:spcBef>
              <a:spcAft>
                <a:spcPts val="0"/>
              </a:spcAft>
              <a:buSzPts val="1800"/>
              <a:buChar char="•"/>
            </a:pPr>
            <a:r>
              <a:rPr lang="en" sz="2000">
                <a:solidFill>
                  <a:schemeClr val="dk1"/>
                </a:solidFill>
              </a:rPr>
              <a:t>Depends on their abuser</a:t>
            </a:r>
            <a:endParaRPr sz="2000">
              <a:solidFill>
                <a:schemeClr val="dk1"/>
              </a:solidFill>
            </a:endParaRPr>
          </a:p>
          <a:p>
            <a:pPr marL="292100" lvl="0" indent="-190500" algn="l" rtl="0">
              <a:lnSpc>
                <a:spcPct val="70000"/>
              </a:lnSpc>
              <a:spcBef>
                <a:spcPts val="1000"/>
              </a:spcBef>
              <a:spcAft>
                <a:spcPts val="0"/>
              </a:spcAft>
              <a:buClr>
                <a:srgbClr val="000000"/>
              </a:buClr>
              <a:buSzPts val="1500"/>
              <a:buNone/>
            </a:pPr>
            <a:endParaRPr sz="2000">
              <a:solidFill>
                <a:schemeClr val="dk1"/>
              </a:solidFill>
            </a:endParaRPr>
          </a:p>
        </p:txBody>
      </p:sp>
      <p:pic>
        <p:nvPicPr>
          <p:cNvPr id="482" name="Google Shape;482;p61" descr="A picture containing font, screenshot, graphics, black&#10;&#10;Description automatically generated"/>
          <p:cNvPicPr preferRelativeResize="0"/>
          <p:nvPr/>
        </p:nvPicPr>
        <p:blipFill rotWithShape="1">
          <a:blip r:embed="rId3">
            <a:alphaModFix/>
          </a:blip>
          <a:srcRect/>
          <a:stretch/>
        </p:blipFill>
        <p:spPr>
          <a:xfrm>
            <a:off x="4110108" y="4415594"/>
            <a:ext cx="3063246" cy="576581"/>
          </a:xfrm>
          <a:prstGeom prst="rect">
            <a:avLst/>
          </a:prstGeom>
          <a:noFill/>
          <a:ln>
            <a:noFill/>
          </a:ln>
        </p:spPr>
      </p:pic>
      <p:pic>
        <p:nvPicPr>
          <p:cNvPr id="483" name="Google Shape;483;p61"/>
          <p:cNvPicPr preferRelativeResize="0"/>
          <p:nvPr/>
        </p:nvPicPr>
        <p:blipFill>
          <a:blip r:embed="rId4">
            <a:alphaModFix/>
          </a:blip>
          <a:stretch>
            <a:fillRect/>
          </a:stretch>
        </p:blipFill>
        <p:spPr>
          <a:xfrm>
            <a:off x="4609399" y="948438"/>
            <a:ext cx="4093875" cy="2730579"/>
          </a:xfrm>
          <a:prstGeom prst="rect">
            <a:avLst/>
          </a:prstGeom>
          <a:noFill/>
          <a:ln>
            <a:noFill/>
          </a:ln>
        </p:spPr>
      </p:pic>
      <p:sp>
        <p:nvSpPr>
          <p:cNvPr id="484" name="Google Shape;484;p61"/>
          <p:cNvSpPr txBox="1"/>
          <p:nvPr/>
        </p:nvSpPr>
        <p:spPr>
          <a:xfrm>
            <a:off x="5400238" y="3944825"/>
            <a:ext cx="2512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Calibri"/>
                <a:ea typeface="Calibri"/>
                <a:cs typeface="Calibri"/>
                <a:sym typeface="Calibri"/>
              </a:rPr>
              <a:t>Photo Credit: Disabled and Here</a:t>
            </a:r>
            <a:endParaRPr>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62"/>
          <p:cNvSpPr txBox="1">
            <a:spLocks noGrp="1"/>
          </p:cNvSpPr>
          <p:nvPr>
            <p:ph type="body" idx="4"/>
          </p:nvPr>
        </p:nvSpPr>
        <p:spPr>
          <a:xfrm>
            <a:off x="143150" y="405030"/>
            <a:ext cx="4191000" cy="4150800"/>
          </a:xfrm>
          <a:prstGeom prst="rect">
            <a:avLst/>
          </a:prstGeom>
          <a:noFill/>
          <a:ln>
            <a:noFill/>
          </a:ln>
        </p:spPr>
        <p:txBody>
          <a:bodyPr spcFirstLastPara="1" wrap="square" lIns="76200" tIns="38075" rIns="0" bIns="38075" anchor="ctr" anchorCtr="0">
            <a:noAutofit/>
          </a:bodyPr>
          <a:lstStyle/>
          <a:p>
            <a:pPr marL="0" lvl="0" indent="0" algn="ctr" rtl="0">
              <a:lnSpc>
                <a:spcPct val="100000"/>
              </a:lnSpc>
              <a:spcBef>
                <a:spcPts val="0"/>
              </a:spcBef>
              <a:spcAft>
                <a:spcPts val="0"/>
              </a:spcAft>
              <a:buClr>
                <a:schemeClr val="dk1"/>
              </a:buClr>
              <a:buFont typeface="Arial"/>
              <a:buNone/>
            </a:pPr>
            <a:r>
              <a:rPr lang="en" sz="4500">
                <a:solidFill>
                  <a:schemeClr val="lt1"/>
                </a:solidFill>
              </a:rPr>
              <a:t>Questions to Consider</a:t>
            </a:r>
            <a:endParaRPr sz="3300">
              <a:solidFill>
                <a:schemeClr val="lt1"/>
              </a:solidFill>
            </a:endParaRPr>
          </a:p>
          <a:p>
            <a:pPr marL="63500" lvl="0" indent="0" algn="l" rtl="0">
              <a:lnSpc>
                <a:spcPct val="90000"/>
              </a:lnSpc>
              <a:spcBef>
                <a:spcPts val="800"/>
              </a:spcBef>
              <a:spcAft>
                <a:spcPts val="0"/>
              </a:spcAft>
              <a:buClr>
                <a:srgbClr val="53575A"/>
              </a:buClr>
              <a:buSzPts val="1200"/>
              <a:buNone/>
            </a:pPr>
            <a:endParaRPr sz="1200"/>
          </a:p>
        </p:txBody>
      </p:sp>
      <p:pic>
        <p:nvPicPr>
          <p:cNvPr id="490" name="Google Shape;490;p62" descr="A picture containing font, screenshot, graphics, black&#10;&#10;Description automatically generated"/>
          <p:cNvPicPr preferRelativeResize="0"/>
          <p:nvPr/>
        </p:nvPicPr>
        <p:blipFill rotWithShape="1">
          <a:blip r:embed="rId3">
            <a:alphaModFix/>
          </a:blip>
          <a:srcRect/>
          <a:stretch/>
        </p:blipFill>
        <p:spPr>
          <a:xfrm>
            <a:off x="4110108" y="4415594"/>
            <a:ext cx="3063246" cy="576581"/>
          </a:xfrm>
          <a:prstGeom prst="rect">
            <a:avLst/>
          </a:prstGeom>
          <a:noFill/>
          <a:ln>
            <a:noFill/>
          </a:ln>
        </p:spPr>
      </p:pic>
      <p:sp>
        <p:nvSpPr>
          <p:cNvPr id="491" name="Google Shape;491;p62"/>
          <p:cNvSpPr txBox="1"/>
          <p:nvPr/>
        </p:nvSpPr>
        <p:spPr>
          <a:xfrm>
            <a:off x="4719150" y="0"/>
            <a:ext cx="4333500" cy="4684500"/>
          </a:xfrm>
          <a:prstGeom prst="rect">
            <a:avLst/>
          </a:prstGeom>
          <a:noFill/>
          <a:ln>
            <a:noFill/>
          </a:ln>
        </p:spPr>
        <p:txBody>
          <a:bodyPr spcFirstLastPara="1" wrap="square" lIns="91425" tIns="91425" rIns="91425" bIns="91425" anchor="t" anchorCtr="0">
            <a:spAutoFit/>
          </a:bodyPr>
          <a:lstStyle/>
          <a:p>
            <a:pPr marL="457200" lvl="0" indent="-304800" algn="l" rtl="0">
              <a:spcBef>
                <a:spcPts val="0"/>
              </a:spcBef>
              <a:spcAft>
                <a:spcPts val="0"/>
              </a:spcAft>
              <a:buClr>
                <a:srgbClr val="00A6CE"/>
              </a:buClr>
              <a:buSzPts val="1200"/>
              <a:buFont typeface="Calibri"/>
              <a:buChar char="■"/>
            </a:pPr>
            <a:r>
              <a:rPr lang="en" sz="1800">
                <a:solidFill>
                  <a:schemeClr val="dk1"/>
                </a:solidFill>
                <a:latin typeface="Calibri"/>
                <a:ea typeface="Calibri"/>
                <a:cs typeface="Calibri"/>
                <a:sym typeface="Calibri"/>
              </a:rPr>
              <a:t>Who are you serving in our agency/department? </a:t>
            </a:r>
            <a:endParaRPr sz="1800">
              <a:solidFill>
                <a:schemeClr val="dk1"/>
              </a:solidFill>
              <a:latin typeface="Calibri"/>
              <a:ea typeface="Calibri"/>
              <a:cs typeface="Calibri"/>
              <a:sym typeface="Calibri"/>
            </a:endParaRPr>
          </a:p>
          <a:p>
            <a:pPr marL="457200" lvl="0" indent="-304800" algn="l" rtl="0">
              <a:spcBef>
                <a:spcPts val="1000"/>
              </a:spcBef>
              <a:spcAft>
                <a:spcPts val="0"/>
              </a:spcAft>
              <a:buClr>
                <a:srgbClr val="00A6CE"/>
              </a:buClr>
              <a:buSzPts val="1200"/>
              <a:buFont typeface="Calibri"/>
              <a:buChar char="■"/>
            </a:pPr>
            <a:r>
              <a:rPr lang="en" sz="1800">
                <a:solidFill>
                  <a:schemeClr val="dk1"/>
                </a:solidFill>
                <a:latin typeface="Calibri"/>
                <a:ea typeface="Calibri"/>
                <a:cs typeface="Calibri"/>
                <a:sym typeface="Calibri"/>
              </a:rPr>
              <a:t>Who is missing?</a:t>
            </a:r>
            <a:endParaRPr sz="1800">
              <a:solidFill>
                <a:schemeClr val="dk1"/>
              </a:solidFill>
              <a:latin typeface="Calibri"/>
              <a:ea typeface="Calibri"/>
              <a:cs typeface="Calibri"/>
              <a:sym typeface="Calibri"/>
            </a:endParaRPr>
          </a:p>
          <a:p>
            <a:pPr marL="457200" lvl="0" indent="-304800" algn="l" rtl="0">
              <a:spcBef>
                <a:spcPts val="1000"/>
              </a:spcBef>
              <a:spcAft>
                <a:spcPts val="0"/>
              </a:spcAft>
              <a:buClr>
                <a:srgbClr val="00A6CE"/>
              </a:buClr>
              <a:buSzPts val="1200"/>
              <a:buFont typeface="Calibri"/>
              <a:buChar char="■"/>
            </a:pPr>
            <a:r>
              <a:rPr lang="en" sz="1800">
                <a:solidFill>
                  <a:schemeClr val="dk1"/>
                </a:solidFill>
                <a:latin typeface="Calibri"/>
                <a:ea typeface="Calibri"/>
                <a:cs typeface="Calibri"/>
                <a:sym typeface="Calibri"/>
              </a:rPr>
              <a:t>Do you feel equipped to serve disabled survivors?</a:t>
            </a:r>
            <a:endParaRPr sz="1800">
              <a:solidFill>
                <a:schemeClr val="dk1"/>
              </a:solidFill>
              <a:latin typeface="Calibri"/>
              <a:ea typeface="Calibri"/>
              <a:cs typeface="Calibri"/>
              <a:sym typeface="Calibri"/>
            </a:endParaRPr>
          </a:p>
          <a:p>
            <a:pPr marL="457200" lvl="0" indent="-304800" algn="l" rtl="0">
              <a:spcBef>
                <a:spcPts val="1000"/>
              </a:spcBef>
              <a:spcAft>
                <a:spcPts val="0"/>
              </a:spcAft>
              <a:buClr>
                <a:srgbClr val="00A6CE"/>
              </a:buClr>
              <a:buSzPts val="1200"/>
              <a:buFont typeface="Calibri"/>
              <a:buChar char="■"/>
            </a:pPr>
            <a:r>
              <a:rPr lang="en" sz="1800">
                <a:solidFill>
                  <a:schemeClr val="dk1"/>
                </a:solidFill>
                <a:latin typeface="Calibri"/>
                <a:ea typeface="Calibri"/>
                <a:cs typeface="Calibri"/>
                <a:sym typeface="Calibri"/>
              </a:rPr>
              <a:t>Are you aware of reporting laws involving people with disabilities?</a:t>
            </a:r>
            <a:endParaRPr sz="1800">
              <a:solidFill>
                <a:schemeClr val="dk1"/>
              </a:solidFill>
              <a:latin typeface="Calibri"/>
              <a:ea typeface="Calibri"/>
              <a:cs typeface="Calibri"/>
              <a:sym typeface="Calibri"/>
            </a:endParaRPr>
          </a:p>
          <a:p>
            <a:pPr marL="457200" lvl="0" indent="-304800" algn="l" rtl="0">
              <a:spcBef>
                <a:spcPts val="1000"/>
              </a:spcBef>
              <a:spcAft>
                <a:spcPts val="0"/>
              </a:spcAft>
              <a:buClr>
                <a:srgbClr val="00A6CE"/>
              </a:buClr>
              <a:buSzPts val="1200"/>
              <a:buFont typeface="Calibri"/>
              <a:buChar char="■"/>
            </a:pPr>
            <a:r>
              <a:rPr lang="en" sz="1800">
                <a:solidFill>
                  <a:schemeClr val="dk1"/>
                </a:solidFill>
                <a:latin typeface="Calibri"/>
                <a:ea typeface="Calibri"/>
                <a:cs typeface="Calibri"/>
                <a:sym typeface="Calibri"/>
              </a:rPr>
              <a:t>Is there disability representation in your programming/marketing?</a:t>
            </a:r>
            <a:endParaRPr sz="1800">
              <a:solidFill>
                <a:schemeClr val="dk1"/>
              </a:solidFill>
              <a:latin typeface="Calibri"/>
              <a:ea typeface="Calibri"/>
              <a:cs typeface="Calibri"/>
              <a:sym typeface="Calibri"/>
            </a:endParaRPr>
          </a:p>
          <a:p>
            <a:pPr marL="457200" lvl="0" indent="-304800" algn="l" rtl="0">
              <a:spcBef>
                <a:spcPts val="1000"/>
              </a:spcBef>
              <a:spcAft>
                <a:spcPts val="0"/>
              </a:spcAft>
              <a:buClr>
                <a:srgbClr val="00A6CE"/>
              </a:buClr>
              <a:buSzPts val="1200"/>
              <a:buFont typeface="Calibri"/>
              <a:buChar char="■"/>
            </a:pPr>
            <a:r>
              <a:rPr lang="en" sz="1800">
                <a:solidFill>
                  <a:schemeClr val="dk1"/>
                </a:solidFill>
                <a:latin typeface="Calibri"/>
                <a:ea typeface="Calibri"/>
                <a:cs typeface="Calibri"/>
                <a:sym typeface="Calibri"/>
              </a:rPr>
              <a:t>Are disabled voices present?</a:t>
            </a:r>
            <a:endParaRPr sz="1800">
              <a:solidFill>
                <a:schemeClr val="dk1"/>
              </a:solidFill>
              <a:latin typeface="Calibri"/>
              <a:ea typeface="Calibri"/>
              <a:cs typeface="Calibri"/>
              <a:sym typeface="Calibri"/>
            </a:endParaRPr>
          </a:p>
          <a:p>
            <a:pPr marL="457200" lvl="0" indent="-304800" algn="l" rtl="0">
              <a:spcBef>
                <a:spcPts val="1000"/>
              </a:spcBef>
              <a:spcAft>
                <a:spcPts val="0"/>
              </a:spcAft>
              <a:buClr>
                <a:srgbClr val="00A6CE"/>
              </a:buClr>
              <a:buSzPts val="1200"/>
              <a:buFont typeface="Calibri"/>
              <a:buChar char="■"/>
            </a:pPr>
            <a:r>
              <a:rPr lang="en" sz="1800">
                <a:solidFill>
                  <a:schemeClr val="dk1"/>
                </a:solidFill>
                <a:latin typeface="Calibri"/>
                <a:ea typeface="Calibri"/>
                <a:cs typeface="Calibri"/>
                <a:sym typeface="Calibri"/>
              </a:rPr>
              <a:t>Is your space accessible? Access to your building?</a:t>
            </a:r>
            <a:endParaRPr sz="1800">
              <a:solidFill>
                <a:schemeClr val="dk1"/>
              </a:solidFill>
              <a:latin typeface="Calibri"/>
              <a:ea typeface="Calibri"/>
              <a:cs typeface="Calibri"/>
              <a:sym typeface="Calibri"/>
            </a:endParaRPr>
          </a:p>
          <a:p>
            <a:pPr marL="457200" lvl="0" indent="-304800" algn="l" rtl="0">
              <a:spcBef>
                <a:spcPts val="1000"/>
              </a:spcBef>
              <a:spcAft>
                <a:spcPts val="1000"/>
              </a:spcAft>
              <a:buClr>
                <a:srgbClr val="00A6CE"/>
              </a:buClr>
              <a:buSzPts val="1200"/>
              <a:buFont typeface="Calibri"/>
              <a:buChar char="■"/>
            </a:pPr>
            <a:r>
              <a:rPr lang="en" sz="1800">
                <a:solidFill>
                  <a:schemeClr val="dk1"/>
                </a:solidFill>
                <a:latin typeface="Calibri"/>
                <a:ea typeface="Calibri"/>
                <a:cs typeface="Calibri"/>
                <a:sym typeface="Calibri"/>
              </a:rPr>
              <a:t>Is disability included in data collection?</a:t>
            </a:r>
            <a:endParaRPr sz="1800">
              <a:solidFill>
                <a:schemeClr val="dk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63"/>
          <p:cNvSpPr txBox="1">
            <a:spLocks noGrp="1"/>
          </p:cNvSpPr>
          <p:nvPr>
            <p:ph type="title"/>
          </p:nvPr>
        </p:nvSpPr>
        <p:spPr>
          <a:xfrm>
            <a:off x="381000" y="71438"/>
            <a:ext cx="8382000" cy="492600"/>
          </a:xfrm>
          <a:prstGeom prst="rect">
            <a:avLst/>
          </a:prstGeom>
          <a:noFill/>
          <a:ln>
            <a:noFill/>
          </a:ln>
        </p:spPr>
        <p:txBody>
          <a:bodyPr spcFirstLastPara="1" wrap="square" lIns="0" tIns="38075" rIns="0" bIns="38075" anchor="t" anchorCtr="0">
            <a:spAutoFit/>
          </a:bodyPr>
          <a:lstStyle/>
          <a:p>
            <a:pPr marL="0" lvl="0" indent="0" algn="l" rtl="0">
              <a:lnSpc>
                <a:spcPct val="90000"/>
              </a:lnSpc>
              <a:spcBef>
                <a:spcPts val="0"/>
              </a:spcBef>
              <a:spcAft>
                <a:spcPts val="0"/>
              </a:spcAft>
              <a:buClr>
                <a:schemeClr val="dk1"/>
              </a:buClr>
              <a:buSzPts val="1500"/>
              <a:buFont typeface="Calibri"/>
              <a:buNone/>
            </a:pPr>
            <a:r>
              <a:rPr lang="en">
                <a:solidFill>
                  <a:schemeClr val="dk1"/>
                </a:solidFill>
              </a:rPr>
              <a:t>What Can I Do to Help?</a:t>
            </a:r>
            <a:endParaRPr>
              <a:solidFill>
                <a:schemeClr val="dk1"/>
              </a:solidFill>
            </a:endParaRPr>
          </a:p>
        </p:txBody>
      </p:sp>
      <p:sp>
        <p:nvSpPr>
          <p:cNvPr id="497" name="Google Shape;497;p63"/>
          <p:cNvSpPr txBox="1">
            <a:spLocks noGrp="1"/>
          </p:cNvSpPr>
          <p:nvPr>
            <p:ph type="body" idx="2"/>
          </p:nvPr>
        </p:nvSpPr>
        <p:spPr>
          <a:xfrm>
            <a:off x="381000" y="614375"/>
            <a:ext cx="4742400" cy="4074600"/>
          </a:xfrm>
          <a:prstGeom prst="rect">
            <a:avLst/>
          </a:prstGeom>
          <a:noFill/>
          <a:ln>
            <a:noFill/>
          </a:ln>
        </p:spPr>
        <p:txBody>
          <a:bodyPr spcFirstLastPara="1" wrap="square" lIns="76200" tIns="38075" rIns="76200" bIns="38075" anchor="t" anchorCtr="0">
            <a:noAutofit/>
          </a:bodyPr>
          <a:lstStyle/>
          <a:p>
            <a:pPr marL="457200" lvl="0" indent="-349250" algn="l" rtl="0">
              <a:lnSpc>
                <a:spcPct val="100000"/>
              </a:lnSpc>
              <a:spcBef>
                <a:spcPts val="0"/>
              </a:spcBef>
              <a:spcAft>
                <a:spcPts val="0"/>
              </a:spcAft>
              <a:buClr>
                <a:schemeClr val="dk1"/>
              </a:buClr>
              <a:buSzPts val="1900"/>
              <a:buChar char="▪"/>
            </a:pPr>
            <a:r>
              <a:rPr lang="en" sz="1900">
                <a:solidFill>
                  <a:schemeClr val="dk1"/>
                </a:solidFill>
              </a:rPr>
              <a:t>Check your own biases.</a:t>
            </a:r>
            <a:endParaRPr sz="1900">
              <a:solidFill>
                <a:schemeClr val="dk1"/>
              </a:solidFill>
            </a:endParaRPr>
          </a:p>
          <a:p>
            <a:pPr marL="457200" lvl="0" indent="-349250" algn="l" rtl="0">
              <a:lnSpc>
                <a:spcPct val="100000"/>
              </a:lnSpc>
              <a:spcBef>
                <a:spcPts val="1000"/>
              </a:spcBef>
              <a:spcAft>
                <a:spcPts val="0"/>
              </a:spcAft>
              <a:buClr>
                <a:schemeClr val="dk1"/>
              </a:buClr>
              <a:buSzPts val="1900"/>
              <a:buChar char="▪"/>
            </a:pPr>
            <a:r>
              <a:rPr lang="en" sz="1900">
                <a:solidFill>
                  <a:schemeClr val="dk1"/>
                </a:solidFill>
              </a:rPr>
              <a:t>Don't assume, just ask.</a:t>
            </a:r>
            <a:endParaRPr sz="1900">
              <a:solidFill>
                <a:schemeClr val="dk1"/>
              </a:solidFill>
            </a:endParaRPr>
          </a:p>
          <a:p>
            <a:pPr marL="457200" lvl="0" indent="-349250" algn="l" rtl="0">
              <a:lnSpc>
                <a:spcPct val="100000"/>
              </a:lnSpc>
              <a:spcBef>
                <a:spcPts val="1000"/>
              </a:spcBef>
              <a:spcAft>
                <a:spcPts val="0"/>
              </a:spcAft>
              <a:buClr>
                <a:schemeClr val="dk1"/>
              </a:buClr>
              <a:buSzPts val="1900"/>
              <a:buChar char="▪"/>
            </a:pPr>
            <a:r>
              <a:rPr lang="en" sz="1900">
                <a:solidFill>
                  <a:schemeClr val="dk1"/>
                </a:solidFill>
              </a:rPr>
              <a:t>Connect with your local disability service providers.</a:t>
            </a:r>
            <a:endParaRPr sz="1900">
              <a:solidFill>
                <a:schemeClr val="dk1"/>
              </a:solidFill>
            </a:endParaRPr>
          </a:p>
          <a:p>
            <a:pPr marL="457200" lvl="0" indent="-349250" algn="l" rtl="0">
              <a:lnSpc>
                <a:spcPct val="100000"/>
              </a:lnSpc>
              <a:spcBef>
                <a:spcPts val="1000"/>
              </a:spcBef>
              <a:spcAft>
                <a:spcPts val="0"/>
              </a:spcAft>
              <a:buClr>
                <a:schemeClr val="dk1"/>
              </a:buClr>
              <a:buSzPts val="1900"/>
              <a:buChar char="▪"/>
            </a:pPr>
            <a:r>
              <a:rPr lang="en" sz="1900">
                <a:solidFill>
                  <a:schemeClr val="dk1"/>
                </a:solidFill>
              </a:rPr>
              <a:t>Connect with your campus's accessibility centers (universities and community colleges).</a:t>
            </a:r>
            <a:endParaRPr sz="1900">
              <a:solidFill>
                <a:schemeClr val="dk1"/>
              </a:solidFill>
            </a:endParaRPr>
          </a:p>
          <a:p>
            <a:pPr marL="457200" lvl="0" indent="-349250" algn="l" rtl="0">
              <a:lnSpc>
                <a:spcPct val="100000"/>
              </a:lnSpc>
              <a:spcBef>
                <a:spcPts val="1000"/>
              </a:spcBef>
              <a:spcAft>
                <a:spcPts val="0"/>
              </a:spcAft>
              <a:buClr>
                <a:schemeClr val="dk1"/>
              </a:buClr>
              <a:buSzPts val="1900"/>
              <a:buChar char="▪"/>
            </a:pPr>
            <a:r>
              <a:rPr lang="en" sz="1900">
                <a:solidFill>
                  <a:schemeClr val="dk1"/>
                </a:solidFill>
              </a:rPr>
              <a:t>Connect with disability student organizations.</a:t>
            </a:r>
            <a:endParaRPr sz="1900">
              <a:solidFill>
                <a:schemeClr val="dk1"/>
              </a:solidFill>
            </a:endParaRPr>
          </a:p>
          <a:p>
            <a:pPr marL="457200" lvl="0" indent="-349250" algn="l" rtl="0">
              <a:lnSpc>
                <a:spcPct val="100000"/>
              </a:lnSpc>
              <a:spcBef>
                <a:spcPts val="1000"/>
              </a:spcBef>
              <a:spcAft>
                <a:spcPts val="0"/>
              </a:spcAft>
              <a:buClr>
                <a:schemeClr val="dk1"/>
              </a:buClr>
              <a:buSzPts val="1900"/>
              <a:buChar char="▪"/>
            </a:pPr>
            <a:r>
              <a:rPr lang="en" sz="1900">
                <a:solidFill>
                  <a:schemeClr val="dk1"/>
                </a:solidFill>
              </a:rPr>
              <a:t>Hire disabled people.</a:t>
            </a:r>
            <a:endParaRPr sz="1900">
              <a:solidFill>
                <a:schemeClr val="dk1"/>
              </a:solidFill>
            </a:endParaRPr>
          </a:p>
          <a:p>
            <a:pPr marL="457200" lvl="0" indent="-349250" algn="l" rtl="0">
              <a:lnSpc>
                <a:spcPct val="100000"/>
              </a:lnSpc>
              <a:spcBef>
                <a:spcPts val="1000"/>
              </a:spcBef>
              <a:spcAft>
                <a:spcPts val="1000"/>
              </a:spcAft>
              <a:buClr>
                <a:schemeClr val="dk1"/>
              </a:buClr>
              <a:buSzPts val="1900"/>
              <a:buChar char="▪"/>
            </a:pPr>
            <a:r>
              <a:rPr lang="en" sz="1900">
                <a:solidFill>
                  <a:schemeClr val="dk1"/>
                </a:solidFill>
              </a:rPr>
              <a:t>Prioritize accessibility.</a:t>
            </a:r>
            <a:endParaRPr sz="1900">
              <a:solidFill>
                <a:schemeClr val="dk1"/>
              </a:solidFill>
            </a:endParaRPr>
          </a:p>
        </p:txBody>
      </p:sp>
      <p:pic>
        <p:nvPicPr>
          <p:cNvPr id="498" name="Google Shape;498;p63" descr="A picture containing font, screenshot, graphics, black&#10;&#10;Description automatically generated"/>
          <p:cNvPicPr preferRelativeResize="0"/>
          <p:nvPr/>
        </p:nvPicPr>
        <p:blipFill rotWithShape="1">
          <a:blip r:embed="rId3">
            <a:alphaModFix/>
          </a:blip>
          <a:srcRect/>
          <a:stretch/>
        </p:blipFill>
        <p:spPr>
          <a:xfrm>
            <a:off x="4110108" y="4415594"/>
            <a:ext cx="3063246" cy="576581"/>
          </a:xfrm>
          <a:prstGeom prst="rect">
            <a:avLst/>
          </a:prstGeom>
          <a:noFill/>
          <a:ln>
            <a:noFill/>
          </a:ln>
        </p:spPr>
      </p:pic>
      <p:sp>
        <p:nvSpPr>
          <p:cNvPr id="499" name="Google Shape;499;p63"/>
          <p:cNvSpPr/>
          <p:nvPr/>
        </p:nvSpPr>
        <p:spPr>
          <a:xfrm>
            <a:off x="5202950" y="1136525"/>
            <a:ext cx="3627300" cy="2706600"/>
          </a:xfrm>
          <a:prstGeom prst="rect">
            <a:avLst/>
          </a:prstGeom>
          <a:solidFill>
            <a:srgbClr val="FEBF3B"/>
          </a:solidFill>
          <a:ln>
            <a:noFill/>
          </a:ln>
        </p:spPr>
        <p:txBody>
          <a:bodyPr spcFirstLastPara="1" wrap="square" lIns="76200" tIns="38075" rIns="76200" bIns="38075"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pic>
        <p:nvPicPr>
          <p:cNvPr id="500" name="Google Shape;500;p63"/>
          <p:cNvPicPr preferRelativeResize="0"/>
          <p:nvPr/>
        </p:nvPicPr>
        <p:blipFill>
          <a:blip r:embed="rId4">
            <a:alphaModFix/>
          </a:blip>
          <a:stretch>
            <a:fillRect/>
          </a:stretch>
        </p:blipFill>
        <p:spPr>
          <a:xfrm>
            <a:off x="5435233" y="1435825"/>
            <a:ext cx="3162742" cy="2107976"/>
          </a:xfrm>
          <a:prstGeom prst="rect">
            <a:avLst/>
          </a:prstGeom>
          <a:noFill/>
          <a:ln>
            <a:noFill/>
          </a:ln>
        </p:spPr>
      </p:pic>
      <p:sp>
        <p:nvSpPr>
          <p:cNvPr id="501" name="Google Shape;501;p63"/>
          <p:cNvSpPr txBox="1"/>
          <p:nvPr/>
        </p:nvSpPr>
        <p:spPr>
          <a:xfrm>
            <a:off x="5760488" y="736325"/>
            <a:ext cx="2512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Calibri"/>
                <a:ea typeface="Calibri"/>
                <a:cs typeface="Calibri"/>
                <a:sym typeface="Calibri"/>
              </a:rPr>
              <a:t>Photo Credit: Disabled and Here</a:t>
            </a:r>
            <a:endParaRPr>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64"/>
          <p:cNvSpPr/>
          <p:nvPr/>
        </p:nvSpPr>
        <p:spPr>
          <a:xfrm>
            <a:off x="5202950" y="1136525"/>
            <a:ext cx="3627300" cy="2706600"/>
          </a:xfrm>
          <a:prstGeom prst="rect">
            <a:avLst/>
          </a:prstGeom>
          <a:solidFill>
            <a:srgbClr val="FEBF3B"/>
          </a:solidFill>
          <a:ln>
            <a:noFill/>
          </a:ln>
        </p:spPr>
        <p:txBody>
          <a:bodyPr spcFirstLastPara="1" wrap="square" lIns="76200" tIns="38075" rIns="76200" bIns="38075"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07" name="Google Shape;507;p64"/>
          <p:cNvSpPr txBox="1">
            <a:spLocks noGrp="1"/>
          </p:cNvSpPr>
          <p:nvPr>
            <p:ph type="title"/>
          </p:nvPr>
        </p:nvSpPr>
        <p:spPr>
          <a:xfrm>
            <a:off x="381000" y="71438"/>
            <a:ext cx="8382000" cy="492600"/>
          </a:xfrm>
          <a:prstGeom prst="rect">
            <a:avLst/>
          </a:prstGeom>
          <a:noFill/>
          <a:ln>
            <a:noFill/>
          </a:ln>
        </p:spPr>
        <p:txBody>
          <a:bodyPr spcFirstLastPara="1" wrap="square" lIns="0" tIns="38075" rIns="0" bIns="38075" anchor="t" anchorCtr="0">
            <a:spAutoFit/>
          </a:bodyPr>
          <a:lstStyle/>
          <a:p>
            <a:pPr marL="0" lvl="0" indent="0" algn="l" rtl="0">
              <a:lnSpc>
                <a:spcPct val="90000"/>
              </a:lnSpc>
              <a:spcBef>
                <a:spcPts val="0"/>
              </a:spcBef>
              <a:spcAft>
                <a:spcPts val="0"/>
              </a:spcAft>
              <a:buClr>
                <a:schemeClr val="dk1"/>
              </a:buClr>
              <a:buSzPts val="1500"/>
              <a:buFont typeface="Calibri"/>
              <a:buNone/>
            </a:pPr>
            <a:r>
              <a:rPr lang="en">
                <a:solidFill>
                  <a:schemeClr val="dk1"/>
                </a:solidFill>
              </a:rPr>
              <a:t>What Can I Do to Help?</a:t>
            </a:r>
            <a:endParaRPr>
              <a:solidFill>
                <a:schemeClr val="dk1"/>
              </a:solidFill>
            </a:endParaRPr>
          </a:p>
        </p:txBody>
      </p:sp>
      <p:sp>
        <p:nvSpPr>
          <p:cNvPr id="508" name="Google Shape;508;p64"/>
          <p:cNvSpPr txBox="1">
            <a:spLocks noGrp="1"/>
          </p:cNvSpPr>
          <p:nvPr>
            <p:ph type="body" idx="2"/>
          </p:nvPr>
        </p:nvSpPr>
        <p:spPr>
          <a:xfrm>
            <a:off x="377400" y="555200"/>
            <a:ext cx="4572900" cy="4157100"/>
          </a:xfrm>
          <a:prstGeom prst="rect">
            <a:avLst/>
          </a:prstGeom>
          <a:noFill/>
          <a:ln>
            <a:noFill/>
          </a:ln>
        </p:spPr>
        <p:txBody>
          <a:bodyPr spcFirstLastPara="1" wrap="square" lIns="76200" tIns="38075" rIns="76200" bIns="38075" anchor="t" anchorCtr="0">
            <a:noAutofit/>
          </a:bodyPr>
          <a:lstStyle/>
          <a:p>
            <a:pPr marL="457200" lvl="0" indent="-355600" algn="l" rtl="0">
              <a:lnSpc>
                <a:spcPct val="100000"/>
              </a:lnSpc>
              <a:spcBef>
                <a:spcPts val="0"/>
              </a:spcBef>
              <a:spcAft>
                <a:spcPts val="0"/>
              </a:spcAft>
              <a:buClr>
                <a:schemeClr val="dk1"/>
              </a:buClr>
              <a:buSzPts val="2000"/>
              <a:buChar char="▪"/>
            </a:pPr>
            <a:r>
              <a:rPr lang="en" sz="2000">
                <a:solidFill>
                  <a:schemeClr val="dk1"/>
                </a:solidFill>
              </a:rPr>
              <a:t>Train your staff and faculty on serving disabled survivors.</a:t>
            </a:r>
            <a:endParaRPr sz="2000">
              <a:solidFill>
                <a:schemeClr val="dk1"/>
              </a:solidFill>
            </a:endParaRPr>
          </a:p>
          <a:p>
            <a:pPr marL="457200" lvl="0" indent="-355600" algn="l" rtl="0">
              <a:lnSpc>
                <a:spcPct val="100000"/>
              </a:lnSpc>
              <a:spcBef>
                <a:spcPts val="1000"/>
              </a:spcBef>
              <a:spcAft>
                <a:spcPts val="0"/>
              </a:spcAft>
              <a:buClr>
                <a:schemeClr val="dk1"/>
              </a:buClr>
              <a:buSzPts val="2000"/>
              <a:buChar char="▪"/>
            </a:pPr>
            <a:r>
              <a:rPr lang="en" sz="2000">
                <a:solidFill>
                  <a:schemeClr val="dk1"/>
                </a:solidFill>
              </a:rPr>
              <a:t>When there's an interpreter present, make sure you are speaking directly to the survivor.</a:t>
            </a:r>
            <a:endParaRPr sz="2000">
              <a:solidFill>
                <a:schemeClr val="dk1"/>
              </a:solidFill>
            </a:endParaRPr>
          </a:p>
          <a:p>
            <a:pPr marL="457200" lvl="0" indent="-355600" algn="l" rtl="0">
              <a:lnSpc>
                <a:spcPct val="100000"/>
              </a:lnSpc>
              <a:spcBef>
                <a:spcPts val="1000"/>
              </a:spcBef>
              <a:spcAft>
                <a:spcPts val="0"/>
              </a:spcAft>
              <a:buClr>
                <a:schemeClr val="dk1"/>
              </a:buClr>
              <a:buSzPts val="2000"/>
              <a:buChar char="▪"/>
            </a:pPr>
            <a:r>
              <a:rPr lang="en" sz="2000">
                <a:solidFill>
                  <a:schemeClr val="dk1"/>
                </a:solidFill>
              </a:rPr>
              <a:t>If a caregiver is present, take notice if they are speaking for survivor.</a:t>
            </a:r>
            <a:endParaRPr sz="2000">
              <a:solidFill>
                <a:schemeClr val="dk1"/>
              </a:solidFill>
            </a:endParaRPr>
          </a:p>
          <a:p>
            <a:pPr marL="457200" lvl="0" indent="-355600" algn="l" rtl="0">
              <a:lnSpc>
                <a:spcPct val="100000"/>
              </a:lnSpc>
              <a:spcBef>
                <a:spcPts val="1000"/>
              </a:spcBef>
              <a:spcAft>
                <a:spcPts val="0"/>
              </a:spcAft>
              <a:buClr>
                <a:schemeClr val="dk1"/>
              </a:buClr>
              <a:buSzPts val="2000"/>
              <a:buChar char="▪"/>
            </a:pPr>
            <a:r>
              <a:rPr lang="en" sz="2000">
                <a:solidFill>
                  <a:schemeClr val="dk1"/>
                </a:solidFill>
              </a:rPr>
              <a:t>Uplift disabled voices.</a:t>
            </a:r>
            <a:endParaRPr sz="2000">
              <a:solidFill>
                <a:schemeClr val="dk1"/>
              </a:solidFill>
            </a:endParaRPr>
          </a:p>
          <a:p>
            <a:pPr marL="457200" lvl="0" indent="-355600" algn="l" rtl="0">
              <a:lnSpc>
                <a:spcPct val="100000"/>
              </a:lnSpc>
              <a:spcBef>
                <a:spcPts val="1000"/>
              </a:spcBef>
              <a:spcAft>
                <a:spcPts val="0"/>
              </a:spcAft>
              <a:buClr>
                <a:schemeClr val="dk1"/>
              </a:buClr>
              <a:buSzPts val="2000"/>
              <a:buChar char="▪"/>
            </a:pPr>
            <a:r>
              <a:rPr lang="en" sz="2000">
                <a:solidFill>
                  <a:schemeClr val="dk1"/>
                </a:solidFill>
              </a:rPr>
              <a:t>Include disability representation in your educational programming.</a:t>
            </a:r>
            <a:endParaRPr sz="2000">
              <a:solidFill>
                <a:schemeClr val="dk1"/>
              </a:solidFill>
            </a:endParaRPr>
          </a:p>
          <a:p>
            <a:pPr marL="457200" lvl="0" indent="-355600" algn="l" rtl="0">
              <a:lnSpc>
                <a:spcPct val="100000"/>
              </a:lnSpc>
              <a:spcBef>
                <a:spcPts val="1000"/>
              </a:spcBef>
              <a:spcAft>
                <a:spcPts val="1000"/>
              </a:spcAft>
              <a:buClr>
                <a:schemeClr val="dk1"/>
              </a:buClr>
              <a:buSzPts val="2000"/>
              <a:buChar char="▪"/>
            </a:pPr>
            <a:r>
              <a:rPr lang="en" sz="2000">
                <a:solidFill>
                  <a:schemeClr val="dk1"/>
                </a:solidFill>
              </a:rPr>
              <a:t>Continue to learn.</a:t>
            </a:r>
            <a:endParaRPr sz="2000">
              <a:solidFill>
                <a:schemeClr val="dk1"/>
              </a:solidFill>
            </a:endParaRPr>
          </a:p>
        </p:txBody>
      </p:sp>
      <p:pic>
        <p:nvPicPr>
          <p:cNvPr id="509" name="Google Shape;509;p64" descr="A picture containing font, screenshot, graphics, black&#10;&#10;Description automatically generated"/>
          <p:cNvPicPr preferRelativeResize="0"/>
          <p:nvPr/>
        </p:nvPicPr>
        <p:blipFill rotWithShape="1">
          <a:blip r:embed="rId3">
            <a:alphaModFix/>
          </a:blip>
          <a:srcRect/>
          <a:stretch/>
        </p:blipFill>
        <p:spPr>
          <a:xfrm>
            <a:off x="4110108" y="4415594"/>
            <a:ext cx="3063246" cy="576581"/>
          </a:xfrm>
          <a:prstGeom prst="rect">
            <a:avLst/>
          </a:prstGeom>
          <a:noFill/>
          <a:ln>
            <a:noFill/>
          </a:ln>
        </p:spPr>
      </p:pic>
      <p:pic>
        <p:nvPicPr>
          <p:cNvPr id="510" name="Google Shape;510;p64"/>
          <p:cNvPicPr preferRelativeResize="0"/>
          <p:nvPr/>
        </p:nvPicPr>
        <p:blipFill>
          <a:blip r:embed="rId4">
            <a:alphaModFix/>
          </a:blip>
          <a:stretch>
            <a:fillRect/>
          </a:stretch>
        </p:blipFill>
        <p:spPr>
          <a:xfrm>
            <a:off x="5435233" y="1435825"/>
            <a:ext cx="3162742" cy="2107976"/>
          </a:xfrm>
          <a:prstGeom prst="rect">
            <a:avLst/>
          </a:prstGeom>
          <a:noFill/>
          <a:ln>
            <a:noFill/>
          </a:ln>
        </p:spPr>
      </p:pic>
      <p:sp>
        <p:nvSpPr>
          <p:cNvPr id="511" name="Google Shape;511;p64"/>
          <p:cNvSpPr txBox="1"/>
          <p:nvPr/>
        </p:nvSpPr>
        <p:spPr>
          <a:xfrm>
            <a:off x="5760488" y="736325"/>
            <a:ext cx="2512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Calibri"/>
                <a:ea typeface="Calibri"/>
                <a:cs typeface="Calibri"/>
                <a:sym typeface="Calibri"/>
              </a:rPr>
              <a:t>Photo Credit: Disabled and Here</a:t>
            </a:r>
            <a:endParaRPr>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66"/>
          <p:cNvSpPr txBox="1">
            <a:spLocks noGrp="1"/>
          </p:cNvSpPr>
          <p:nvPr>
            <p:ph type="title"/>
          </p:nvPr>
        </p:nvSpPr>
        <p:spPr>
          <a:xfrm>
            <a:off x="381000" y="381000"/>
            <a:ext cx="8382000" cy="492500"/>
          </a:xfrm>
          <a:prstGeom prst="rect">
            <a:avLst/>
          </a:prstGeom>
          <a:noFill/>
          <a:ln>
            <a:noFill/>
          </a:ln>
        </p:spPr>
        <p:txBody>
          <a:bodyPr spcFirstLastPara="1" wrap="square" lIns="0" tIns="38075" rIns="0" bIns="38075" anchor="t" anchorCtr="0">
            <a:spAutoFit/>
          </a:bodyPr>
          <a:lstStyle/>
          <a:p>
            <a:pPr marL="0" lvl="0" indent="0" algn="l" rtl="0">
              <a:lnSpc>
                <a:spcPct val="90000"/>
              </a:lnSpc>
              <a:spcBef>
                <a:spcPts val="0"/>
              </a:spcBef>
              <a:spcAft>
                <a:spcPts val="0"/>
              </a:spcAft>
              <a:buClr>
                <a:schemeClr val="dk1"/>
              </a:buClr>
              <a:buSzPts val="1500"/>
              <a:buFont typeface="Calibri"/>
              <a:buNone/>
            </a:pPr>
            <a:r>
              <a:rPr lang="en">
                <a:solidFill>
                  <a:schemeClr val="dk1"/>
                </a:solidFill>
              </a:rPr>
              <a:t>Additional Resources</a:t>
            </a:r>
            <a:endParaRPr>
              <a:solidFill>
                <a:schemeClr val="dk1"/>
              </a:solidFill>
            </a:endParaRPr>
          </a:p>
        </p:txBody>
      </p:sp>
      <p:sp>
        <p:nvSpPr>
          <p:cNvPr id="542" name="Google Shape;542;p66"/>
          <p:cNvSpPr txBox="1">
            <a:spLocks noGrp="1"/>
          </p:cNvSpPr>
          <p:nvPr>
            <p:ph type="body" idx="1"/>
          </p:nvPr>
        </p:nvSpPr>
        <p:spPr>
          <a:xfrm>
            <a:off x="95250" y="1024247"/>
            <a:ext cx="8861323" cy="3262250"/>
          </a:xfrm>
          <a:prstGeom prst="rect">
            <a:avLst/>
          </a:prstGeom>
          <a:noFill/>
          <a:ln>
            <a:noFill/>
          </a:ln>
        </p:spPr>
        <p:txBody>
          <a:bodyPr spcFirstLastPara="1" wrap="square" lIns="0" tIns="38075" rIns="76200" bIns="38075" anchor="t" anchorCtr="0">
            <a:normAutofit fontScale="92500" lnSpcReduction="10000"/>
          </a:bodyPr>
          <a:lstStyle/>
          <a:p>
            <a:pPr marL="292100" lvl="0" indent="-285750" algn="l" rtl="0">
              <a:lnSpc>
                <a:spcPct val="90000"/>
              </a:lnSpc>
              <a:spcBef>
                <a:spcPts val="1000"/>
              </a:spcBef>
              <a:spcAft>
                <a:spcPts val="0"/>
              </a:spcAft>
              <a:buSzPts val="1500"/>
              <a:buChar char="•"/>
            </a:pPr>
            <a:r>
              <a:rPr lang="en">
                <a:solidFill>
                  <a:schemeClr val="dk1"/>
                </a:solidFill>
              </a:rPr>
              <a:t>Americans with Disabilities Act (ADA) - </a:t>
            </a:r>
            <a:r>
              <a:rPr lang="en" u="sng">
                <a:solidFill>
                  <a:schemeClr val="dk1"/>
                </a:solidFill>
                <a:hlinkClick r:id="rId3">
                  <a:extLst>
                    <a:ext uri="{A12FA001-AC4F-418D-AE19-62706E023703}">
                      <ahyp:hlinkClr xmlns:ahyp="http://schemas.microsoft.com/office/drawing/2018/hyperlinkcolor" val="tx"/>
                    </a:ext>
                  </a:extLst>
                </a:hlinkClick>
              </a:rPr>
              <a:t>https://www.ada.gov/</a:t>
            </a:r>
            <a:endParaRPr>
              <a:solidFill>
                <a:schemeClr val="dk1"/>
              </a:solidFill>
            </a:endParaRPr>
          </a:p>
          <a:p>
            <a:pPr marL="292100" lvl="0" indent="-285750" algn="l" rtl="0">
              <a:lnSpc>
                <a:spcPct val="90000"/>
              </a:lnSpc>
              <a:spcBef>
                <a:spcPts val="1000"/>
              </a:spcBef>
              <a:spcAft>
                <a:spcPts val="0"/>
              </a:spcAft>
              <a:buSzPts val="1500"/>
              <a:buChar char="•"/>
            </a:pPr>
            <a:r>
              <a:rPr lang="en">
                <a:solidFill>
                  <a:schemeClr val="dk1"/>
                </a:solidFill>
              </a:rPr>
              <a:t>The Arc - </a:t>
            </a:r>
            <a:r>
              <a:rPr lang="en" u="sng">
                <a:solidFill>
                  <a:schemeClr val="dk1"/>
                </a:solidFill>
                <a:hlinkClick r:id="rId4">
                  <a:extLst>
                    <a:ext uri="{A12FA001-AC4F-418D-AE19-62706E023703}">
                      <ahyp:hlinkClr xmlns:ahyp="http://schemas.microsoft.com/office/drawing/2018/hyperlinkcolor" val="tx"/>
                    </a:ext>
                  </a:extLst>
                </a:hlinkClick>
              </a:rPr>
              <a:t>https://thearc.org/</a:t>
            </a:r>
            <a:r>
              <a:rPr lang="en">
                <a:solidFill>
                  <a:schemeClr val="dk1"/>
                </a:solidFill>
              </a:rPr>
              <a:t> </a:t>
            </a:r>
            <a:endParaRPr>
              <a:solidFill>
                <a:schemeClr val="dk1"/>
              </a:solidFill>
            </a:endParaRPr>
          </a:p>
          <a:p>
            <a:pPr marL="292100" lvl="0" indent="-285750" algn="l" rtl="0">
              <a:lnSpc>
                <a:spcPct val="90000"/>
              </a:lnSpc>
              <a:spcBef>
                <a:spcPts val="1000"/>
              </a:spcBef>
              <a:spcAft>
                <a:spcPts val="0"/>
              </a:spcAft>
              <a:buSzPts val="1500"/>
              <a:buChar char="•"/>
            </a:pPr>
            <a:r>
              <a:rPr lang="en">
                <a:solidFill>
                  <a:schemeClr val="dk1"/>
                </a:solidFill>
              </a:rPr>
              <a:t>National Council on Disability - </a:t>
            </a:r>
            <a:r>
              <a:rPr lang="en" u="sng">
                <a:solidFill>
                  <a:schemeClr val="dk1"/>
                </a:solidFill>
                <a:hlinkClick r:id="rId5">
                  <a:extLst>
                    <a:ext uri="{A12FA001-AC4F-418D-AE19-62706E023703}">
                      <ahyp:hlinkClr xmlns:ahyp="http://schemas.microsoft.com/office/drawing/2018/hyperlinkcolor" val="tx"/>
                    </a:ext>
                  </a:extLst>
                </a:hlinkClick>
              </a:rPr>
              <a:t>https://ncd.gov/resources</a:t>
            </a:r>
            <a:endParaRPr>
              <a:solidFill>
                <a:schemeClr val="dk1"/>
              </a:solidFill>
            </a:endParaRPr>
          </a:p>
          <a:p>
            <a:pPr marL="292100" lvl="0" indent="-285750" algn="l" rtl="0">
              <a:lnSpc>
                <a:spcPct val="90000"/>
              </a:lnSpc>
              <a:spcBef>
                <a:spcPts val="1000"/>
              </a:spcBef>
              <a:spcAft>
                <a:spcPts val="0"/>
              </a:spcAft>
              <a:buSzPts val="1500"/>
              <a:buChar char="•"/>
            </a:pPr>
            <a:r>
              <a:rPr lang="en">
                <a:solidFill>
                  <a:schemeClr val="dk1"/>
                </a:solidFill>
              </a:rPr>
              <a:t>National Black Disability Coalition - </a:t>
            </a:r>
            <a:r>
              <a:rPr lang="en" u="sng">
                <a:solidFill>
                  <a:schemeClr val="dk1"/>
                </a:solidFill>
                <a:hlinkClick r:id="rId6">
                  <a:extLst>
                    <a:ext uri="{A12FA001-AC4F-418D-AE19-62706E023703}">
                      <ahyp:hlinkClr xmlns:ahyp="http://schemas.microsoft.com/office/drawing/2018/hyperlinkcolor" val="tx"/>
                    </a:ext>
                  </a:extLst>
                </a:hlinkClick>
              </a:rPr>
              <a:t>https://www.blackdisability.org/</a:t>
            </a:r>
            <a:endParaRPr>
              <a:solidFill>
                <a:schemeClr val="dk1"/>
              </a:solidFill>
            </a:endParaRPr>
          </a:p>
          <a:p>
            <a:pPr marL="292100" lvl="0" indent="-285750" algn="l" rtl="0">
              <a:lnSpc>
                <a:spcPct val="90000"/>
              </a:lnSpc>
              <a:spcBef>
                <a:spcPts val="1000"/>
              </a:spcBef>
              <a:spcAft>
                <a:spcPts val="0"/>
              </a:spcAft>
              <a:buSzPts val="1500"/>
              <a:buChar char="•"/>
            </a:pPr>
            <a:r>
              <a:rPr lang="en">
                <a:solidFill>
                  <a:schemeClr val="dk1"/>
                </a:solidFill>
              </a:rPr>
              <a:t>Transgender Law Center Disability Project - </a:t>
            </a:r>
            <a:r>
              <a:rPr lang="en" u="sng">
                <a:solidFill>
                  <a:schemeClr val="dk1"/>
                </a:solidFill>
                <a:hlinkClick r:id="rId7">
                  <a:extLst>
                    <a:ext uri="{A12FA001-AC4F-418D-AE19-62706E023703}">
                      <ahyp:hlinkClr xmlns:ahyp="http://schemas.microsoft.com/office/drawing/2018/hyperlinkcolor" val="tx"/>
                    </a:ext>
                  </a:extLst>
                </a:hlinkClick>
              </a:rPr>
              <a:t>https://transgenderlawcenter.org/programs/disability-project/</a:t>
            </a:r>
            <a:endParaRPr>
              <a:solidFill>
                <a:schemeClr val="dk1"/>
              </a:solidFill>
            </a:endParaRPr>
          </a:p>
          <a:p>
            <a:pPr marL="292100" lvl="0" indent="-285750" algn="l" rtl="0">
              <a:lnSpc>
                <a:spcPct val="90000"/>
              </a:lnSpc>
              <a:spcBef>
                <a:spcPts val="1000"/>
              </a:spcBef>
              <a:spcAft>
                <a:spcPts val="0"/>
              </a:spcAft>
              <a:buSzPts val="1500"/>
              <a:buChar char="•"/>
            </a:pPr>
            <a:r>
              <a:rPr lang="en">
                <a:solidFill>
                  <a:schemeClr val="dk1"/>
                </a:solidFill>
              </a:rPr>
              <a:t>Chronically Academic - </a:t>
            </a:r>
            <a:r>
              <a:rPr lang="en" u="sng">
                <a:solidFill>
                  <a:schemeClr val="dk1"/>
                </a:solidFill>
                <a:hlinkClick r:id="rId8">
                  <a:extLst>
                    <a:ext uri="{A12FA001-AC4F-418D-AE19-62706E023703}">
                      <ahyp:hlinkClr xmlns:ahyp="http://schemas.microsoft.com/office/drawing/2018/hyperlinkcolor" val="tx"/>
                    </a:ext>
                  </a:extLst>
                </a:hlinkClick>
              </a:rPr>
              <a:t>https://chronicallyacademic.org/</a:t>
            </a:r>
            <a:endParaRPr>
              <a:solidFill>
                <a:schemeClr val="dk1"/>
              </a:solidFill>
            </a:endParaRPr>
          </a:p>
          <a:p>
            <a:pPr marL="292100" lvl="0" indent="-285750" algn="l" rtl="0">
              <a:lnSpc>
                <a:spcPct val="90000"/>
              </a:lnSpc>
              <a:spcBef>
                <a:spcPts val="1000"/>
              </a:spcBef>
              <a:spcAft>
                <a:spcPts val="0"/>
              </a:spcAft>
              <a:buSzPts val="1500"/>
              <a:buChar char="•"/>
            </a:pPr>
            <a:r>
              <a:rPr lang="en">
                <a:solidFill>
                  <a:schemeClr val="dk1"/>
                </a:solidFill>
              </a:rPr>
              <a:t>Association on Higher Education and Disability - </a:t>
            </a:r>
            <a:r>
              <a:rPr lang="en" u="sng">
                <a:solidFill>
                  <a:schemeClr val="dk1"/>
                </a:solidFill>
                <a:hlinkClick r:id="rId9">
                  <a:extLst>
                    <a:ext uri="{A12FA001-AC4F-418D-AE19-62706E023703}">
                      <ahyp:hlinkClr xmlns:ahyp="http://schemas.microsoft.com/office/drawing/2018/hyperlinkcolor" val="tx"/>
                    </a:ext>
                  </a:extLst>
                </a:hlinkClick>
              </a:rPr>
              <a:t>https://www.ahead.org/home</a:t>
            </a:r>
            <a:endParaRPr>
              <a:solidFill>
                <a:schemeClr val="dk1"/>
              </a:solidFill>
            </a:endParaRPr>
          </a:p>
          <a:p>
            <a:pPr marL="292100" lvl="0" indent="-285750" algn="l" rtl="0">
              <a:lnSpc>
                <a:spcPct val="90000"/>
              </a:lnSpc>
              <a:spcBef>
                <a:spcPts val="1000"/>
              </a:spcBef>
              <a:spcAft>
                <a:spcPts val="0"/>
              </a:spcAft>
              <a:buSzPts val="1500"/>
              <a:buChar char="•"/>
            </a:pPr>
            <a:r>
              <a:rPr lang="en">
                <a:solidFill>
                  <a:schemeClr val="dk1"/>
                </a:solidFill>
              </a:rPr>
              <a:t>National Association of the Deaf - </a:t>
            </a:r>
            <a:r>
              <a:rPr lang="en" u="sng">
                <a:solidFill>
                  <a:schemeClr val="dk1"/>
                </a:solidFill>
                <a:hlinkClick r:id="rId10">
                  <a:extLst>
                    <a:ext uri="{A12FA001-AC4F-418D-AE19-62706E023703}">
                      <ahyp:hlinkClr xmlns:ahyp="http://schemas.microsoft.com/office/drawing/2018/hyperlinkcolor" val="tx"/>
                    </a:ext>
                  </a:extLst>
                </a:hlinkClick>
              </a:rPr>
              <a:t>https://www.nad.org/</a:t>
            </a:r>
            <a:endParaRPr>
              <a:solidFill>
                <a:schemeClr val="dk1"/>
              </a:solidFill>
            </a:endParaRPr>
          </a:p>
          <a:p>
            <a:pPr marL="292100" lvl="0" indent="-285750" algn="l" rtl="0">
              <a:lnSpc>
                <a:spcPct val="90000"/>
              </a:lnSpc>
              <a:spcBef>
                <a:spcPts val="1000"/>
              </a:spcBef>
              <a:spcAft>
                <a:spcPts val="0"/>
              </a:spcAft>
              <a:buSzPts val="1500"/>
              <a:buChar char="•"/>
            </a:pPr>
            <a:r>
              <a:rPr lang="en">
                <a:solidFill>
                  <a:schemeClr val="dk1"/>
                </a:solidFill>
              </a:rPr>
              <a:t>Disability Visibility Project - </a:t>
            </a:r>
            <a:r>
              <a:rPr lang="en" u="sng">
                <a:solidFill>
                  <a:schemeClr val="dk1"/>
                </a:solidFill>
                <a:hlinkClick r:id="rId11">
                  <a:extLst>
                    <a:ext uri="{A12FA001-AC4F-418D-AE19-62706E023703}">
                      <ahyp:hlinkClr xmlns:ahyp="http://schemas.microsoft.com/office/drawing/2018/hyperlinkcolor" val="tx"/>
                    </a:ext>
                  </a:extLst>
                </a:hlinkClick>
              </a:rPr>
              <a:t>https://disabilityvisibilityproject.com/</a:t>
            </a:r>
            <a:endParaRPr>
              <a:solidFill>
                <a:schemeClr val="dk1"/>
              </a:solidFill>
            </a:endParaRPr>
          </a:p>
        </p:txBody>
      </p:sp>
      <p:pic>
        <p:nvPicPr>
          <p:cNvPr id="543" name="Google Shape;543;p66" descr="A picture containing font, screenshot, graphics, black&#10;&#10;Description automatically generated"/>
          <p:cNvPicPr preferRelativeResize="0"/>
          <p:nvPr/>
        </p:nvPicPr>
        <p:blipFill rotWithShape="1">
          <a:blip r:embed="rId12">
            <a:alphaModFix/>
          </a:blip>
          <a:srcRect/>
          <a:stretch/>
        </p:blipFill>
        <p:spPr>
          <a:xfrm>
            <a:off x="4110108" y="4415594"/>
            <a:ext cx="3063246" cy="576581"/>
          </a:xfrm>
          <a:prstGeom prst="rect">
            <a:avLst/>
          </a:prstGeom>
          <a:noFill/>
          <a:ln>
            <a:noFill/>
          </a:ln>
        </p:spPr>
      </p:pic>
      <p:sp>
        <p:nvSpPr>
          <p:cNvPr id="544" name="Google Shape;544;p66"/>
          <p:cNvSpPr/>
          <p:nvPr/>
        </p:nvSpPr>
        <p:spPr>
          <a:xfrm rot="-2040000">
            <a:off x="8157702" y="0"/>
            <a:ext cx="848032" cy="811160"/>
          </a:xfrm>
          <a:prstGeom prst="star5">
            <a:avLst>
              <a:gd name="adj" fmla="val 19098"/>
              <a:gd name="hf" fmla="val 105146"/>
              <a:gd name="vf" fmla="val 110557"/>
            </a:avLst>
          </a:prstGeom>
          <a:solidFill>
            <a:srgbClr val="DF1683"/>
          </a:solidFill>
          <a:ln>
            <a:noFill/>
          </a:ln>
        </p:spPr>
        <p:txBody>
          <a:bodyPr spcFirstLastPara="1" wrap="square" lIns="76200" tIns="38075" rIns="76200" bIns="38075"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45" name="Google Shape;545;p66"/>
          <p:cNvSpPr/>
          <p:nvPr/>
        </p:nvSpPr>
        <p:spPr>
          <a:xfrm rot="-2460000">
            <a:off x="7466371" y="341056"/>
            <a:ext cx="848032" cy="811160"/>
          </a:xfrm>
          <a:prstGeom prst="star5">
            <a:avLst>
              <a:gd name="adj" fmla="val 19098"/>
              <a:gd name="hf" fmla="val 105146"/>
              <a:gd name="vf" fmla="val 110557"/>
            </a:avLst>
          </a:prstGeom>
          <a:solidFill>
            <a:srgbClr val="DF1683"/>
          </a:solidFill>
          <a:ln>
            <a:noFill/>
          </a:ln>
        </p:spPr>
        <p:txBody>
          <a:bodyPr spcFirstLastPara="1" wrap="square" lIns="76200" tIns="38075" rIns="76200" bIns="38075"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p67"/>
          <p:cNvSpPr/>
          <p:nvPr/>
        </p:nvSpPr>
        <p:spPr>
          <a:xfrm>
            <a:off x="1898854" y="1290484"/>
            <a:ext cx="5410813" cy="1797458"/>
          </a:xfrm>
          <a:prstGeom prst="roundRect">
            <a:avLst>
              <a:gd name="adj" fmla="val 16667"/>
            </a:avLst>
          </a:prstGeom>
          <a:solidFill>
            <a:srgbClr val="76BC43"/>
          </a:solidFill>
          <a:ln>
            <a:noFill/>
          </a:ln>
        </p:spPr>
        <p:txBody>
          <a:bodyPr spcFirstLastPara="1" wrap="square" lIns="76200" tIns="38075" rIns="76200" bIns="38075" anchor="ctr" anchorCtr="0">
            <a:noAutofit/>
          </a:bodyPr>
          <a:lstStyle/>
          <a:p>
            <a:pPr marL="0" marR="0" lvl="0" indent="0" algn="ctr" rtl="0">
              <a:spcBef>
                <a:spcPts val="0"/>
              </a:spcBef>
              <a:spcAft>
                <a:spcPts val="0"/>
              </a:spcAft>
              <a:buNone/>
            </a:pPr>
            <a:endParaRPr sz="3300">
              <a:solidFill>
                <a:srgbClr val="53575A"/>
              </a:solidFill>
              <a:latin typeface="Calibri"/>
              <a:ea typeface="Calibri"/>
              <a:cs typeface="Calibri"/>
              <a:sym typeface="Calibri"/>
            </a:endParaRPr>
          </a:p>
        </p:txBody>
      </p:sp>
      <p:sp>
        <p:nvSpPr>
          <p:cNvPr id="551" name="Google Shape;551;p67"/>
          <p:cNvSpPr/>
          <p:nvPr/>
        </p:nvSpPr>
        <p:spPr>
          <a:xfrm>
            <a:off x="2037121" y="1456403"/>
            <a:ext cx="5134282" cy="1502492"/>
          </a:xfrm>
          <a:prstGeom prst="roundRect">
            <a:avLst>
              <a:gd name="adj" fmla="val 16667"/>
            </a:avLst>
          </a:prstGeom>
          <a:solidFill>
            <a:srgbClr val="FEBF3B"/>
          </a:solidFill>
          <a:ln>
            <a:noFill/>
          </a:ln>
        </p:spPr>
        <p:txBody>
          <a:bodyPr spcFirstLastPara="1" wrap="square" lIns="76200" tIns="38075" rIns="76200" bIns="38075" anchor="ctr" anchorCtr="0">
            <a:noAutofit/>
          </a:bodyPr>
          <a:lstStyle/>
          <a:p>
            <a:pPr marL="0" marR="0" lvl="0" indent="0" algn="ctr" rtl="0">
              <a:spcBef>
                <a:spcPts val="0"/>
              </a:spcBef>
              <a:spcAft>
                <a:spcPts val="0"/>
              </a:spcAft>
              <a:buNone/>
            </a:pPr>
            <a:r>
              <a:rPr lang="en" sz="3300">
                <a:solidFill>
                  <a:schemeClr val="dk1"/>
                </a:solidFill>
                <a:latin typeface="Calibri"/>
                <a:ea typeface="Calibri"/>
                <a:cs typeface="Calibri"/>
                <a:sym typeface="Calibri"/>
              </a:rPr>
              <a:t>ANY QUESTIONS? COMMENTS?</a:t>
            </a:r>
            <a:endParaRPr sz="3300">
              <a:solidFill>
                <a:schemeClr val="dk1"/>
              </a:solidFill>
              <a:latin typeface="Calibri"/>
              <a:ea typeface="Calibri"/>
              <a:cs typeface="Calibri"/>
              <a:sym typeface="Calibri"/>
            </a:endParaRPr>
          </a:p>
        </p:txBody>
      </p:sp>
      <p:pic>
        <p:nvPicPr>
          <p:cNvPr id="552" name="Google Shape;552;p67" descr="A picture containing font, screenshot, graphics, black&#10;&#10;Description automatically generated"/>
          <p:cNvPicPr preferRelativeResize="0"/>
          <p:nvPr/>
        </p:nvPicPr>
        <p:blipFill rotWithShape="1">
          <a:blip r:embed="rId3">
            <a:alphaModFix/>
          </a:blip>
          <a:srcRect/>
          <a:stretch/>
        </p:blipFill>
        <p:spPr>
          <a:xfrm>
            <a:off x="4110108" y="4415594"/>
            <a:ext cx="3063246" cy="57658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p68"/>
          <p:cNvSpPr txBox="1">
            <a:spLocks noGrp="1"/>
          </p:cNvSpPr>
          <p:nvPr>
            <p:ph type="ctrTitle"/>
          </p:nvPr>
        </p:nvSpPr>
        <p:spPr>
          <a:xfrm>
            <a:off x="4624913" y="884050"/>
            <a:ext cx="4572000" cy="464700"/>
          </a:xfrm>
          <a:prstGeom prst="rect">
            <a:avLst/>
          </a:prstGeom>
          <a:noFill/>
          <a:ln>
            <a:noFill/>
          </a:ln>
        </p:spPr>
        <p:txBody>
          <a:bodyPr spcFirstLastPara="1" wrap="square" lIns="0" tIns="38075" rIns="76200" bIns="38075" anchor="t" anchorCtr="0">
            <a:spAutoFit/>
          </a:bodyPr>
          <a:lstStyle/>
          <a:p>
            <a:pPr marL="0" lvl="0" indent="0" algn="ctr" rtl="0">
              <a:lnSpc>
                <a:spcPct val="90000"/>
              </a:lnSpc>
              <a:spcBef>
                <a:spcPts val="0"/>
              </a:spcBef>
              <a:spcAft>
                <a:spcPts val="0"/>
              </a:spcAft>
              <a:buClr>
                <a:schemeClr val="dk1"/>
              </a:buClr>
              <a:buSzPts val="5000"/>
              <a:buFont typeface="Avenir"/>
              <a:buNone/>
            </a:pPr>
            <a:r>
              <a:rPr lang="en"/>
              <a:t>Thank you!</a:t>
            </a:r>
            <a:endParaRPr/>
          </a:p>
        </p:txBody>
      </p:sp>
      <p:sp>
        <p:nvSpPr>
          <p:cNvPr id="558" name="Google Shape;558;p68"/>
          <p:cNvSpPr txBox="1">
            <a:spLocks noGrp="1"/>
          </p:cNvSpPr>
          <p:nvPr>
            <p:ph type="subTitle" idx="1"/>
          </p:nvPr>
        </p:nvSpPr>
        <p:spPr>
          <a:xfrm>
            <a:off x="4624925" y="1462305"/>
            <a:ext cx="4572000" cy="653100"/>
          </a:xfrm>
          <a:prstGeom prst="rect">
            <a:avLst/>
          </a:prstGeom>
          <a:noFill/>
          <a:ln>
            <a:noFill/>
          </a:ln>
        </p:spPr>
        <p:txBody>
          <a:bodyPr spcFirstLastPara="1" wrap="square" lIns="0" tIns="0" rIns="0" bIns="38075" anchor="t" anchorCtr="0">
            <a:normAutofit fontScale="25000" lnSpcReduction="20000"/>
          </a:bodyPr>
          <a:lstStyle/>
          <a:p>
            <a:pPr marL="177800" lvl="0" indent="-177800" algn="ctr" rtl="0">
              <a:lnSpc>
                <a:spcPct val="90000"/>
              </a:lnSpc>
              <a:spcBef>
                <a:spcPts val="1000"/>
              </a:spcBef>
              <a:spcAft>
                <a:spcPts val="0"/>
              </a:spcAft>
              <a:buClr>
                <a:schemeClr val="dk1"/>
              </a:buClr>
              <a:buSzPct val="30985"/>
              <a:buNone/>
            </a:pPr>
            <a:r>
              <a:rPr lang="en" sz="7100">
                <a:solidFill>
                  <a:schemeClr val="dk1"/>
                </a:solidFill>
              </a:rPr>
              <a:t>Email: </a:t>
            </a:r>
            <a:r>
              <a:rPr lang="en" sz="7100" u="sng">
                <a:solidFill>
                  <a:schemeClr val="dk1"/>
                </a:solidFill>
                <a:hlinkClick r:id="rId3">
                  <a:extLst>
                    <a:ext uri="{A12FA001-AC4F-418D-AE19-62706E023703}">
                      <ahyp:hlinkClr xmlns:ahyp="http://schemas.microsoft.com/office/drawing/2018/hyperlinkcolor" val="tx"/>
                    </a:ext>
                  </a:extLst>
                </a:hlinkClick>
              </a:rPr>
              <a:t>tjjones5@central.uh.edu</a:t>
            </a:r>
            <a:endParaRPr sz="7100">
              <a:solidFill>
                <a:schemeClr val="dk1"/>
              </a:solidFill>
            </a:endParaRPr>
          </a:p>
          <a:p>
            <a:pPr marL="177800" lvl="0" indent="-177800" algn="ctr" rtl="0">
              <a:lnSpc>
                <a:spcPct val="90000"/>
              </a:lnSpc>
              <a:spcBef>
                <a:spcPts val="1000"/>
              </a:spcBef>
              <a:spcAft>
                <a:spcPts val="0"/>
              </a:spcAft>
              <a:buClr>
                <a:schemeClr val="dk1"/>
              </a:buClr>
              <a:buSzPct val="30985"/>
              <a:buNone/>
            </a:pPr>
            <a:r>
              <a:rPr lang="en" sz="7100">
                <a:solidFill>
                  <a:schemeClr val="dk1"/>
                </a:solidFill>
              </a:rPr>
              <a:t>LinkedIn: </a:t>
            </a:r>
            <a:r>
              <a:rPr lang="en" sz="7100" u="sng">
                <a:solidFill>
                  <a:schemeClr val="dk1"/>
                </a:solidFill>
                <a:hlinkClick r:id="rId4">
                  <a:extLst>
                    <a:ext uri="{A12FA001-AC4F-418D-AE19-62706E023703}">
                      <ahyp:hlinkClr xmlns:ahyp="http://schemas.microsoft.com/office/drawing/2018/hyperlinkcolor" val="tx"/>
                    </a:ext>
                  </a:extLst>
                </a:hlinkClick>
              </a:rPr>
              <a:t>www.linkedin.com/in/toria-jones</a:t>
            </a:r>
            <a:r>
              <a:rPr lang="en" sz="7100">
                <a:solidFill>
                  <a:schemeClr val="dk1"/>
                </a:solidFill>
              </a:rPr>
              <a:t> </a:t>
            </a:r>
            <a:endParaRPr sz="7100">
              <a:solidFill>
                <a:schemeClr val="dk1"/>
              </a:solidFill>
            </a:endParaRPr>
          </a:p>
          <a:p>
            <a:pPr marL="177800" lvl="0" indent="-177800" algn="ctr" rtl="0">
              <a:lnSpc>
                <a:spcPct val="90000"/>
              </a:lnSpc>
              <a:spcBef>
                <a:spcPts val="1000"/>
              </a:spcBef>
              <a:spcAft>
                <a:spcPts val="0"/>
              </a:spcAft>
              <a:buClr>
                <a:schemeClr val="dk1"/>
              </a:buClr>
              <a:buSzPct val="146666"/>
              <a:buNone/>
            </a:pPr>
            <a:endParaRPr/>
          </a:p>
          <a:p>
            <a:pPr marL="177800" lvl="0" indent="-177800" algn="ctr" rtl="0">
              <a:lnSpc>
                <a:spcPct val="90000"/>
              </a:lnSpc>
              <a:spcBef>
                <a:spcPts val="1000"/>
              </a:spcBef>
              <a:spcAft>
                <a:spcPts val="0"/>
              </a:spcAft>
              <a:buClr>
                <a:schemeClr val="dk1"/>
              </a:buClr>
              <a:buSzPct val="146666"/>
              <a:buNone/>
            </a:pPr>
            <a:endParaRPr/>
          </a:p>
        </p:txBody>
      </p:sp>
      <p:pic>
        <p:nvPicPr>
          <p:cNvPr id="560" name="Google Shape;560;p68" descr="A picture containing font, screenshot, graphics, black&#10;&#10;Description automatically generated"/>
          <p:cNvPicPr preferRelativeResize="0"/>
          <p:nvPr/>
        </p:nvPicPr>
        <p:blipFill rotWithShape="1">
          <a:blip r:embed="rId5">
            <a:alphaModFix/>
          </a:blip>
          <a:srcRect/>
          <a:stretch/>
        </p:blipFill>
        <p:spPr>
          <a:xfrm>
            <a:off x="4011330" y="4464983"/>
            <a:ext cx="3063246" cy="57658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8"/>
          <p:cNvSpPr txBox="1">
            <a:spLocks noGrp="1"/>
          </p:cNvSpPr>
          <p:nvPr>
            <p:ph type="ctrTitle"/>
          </p:nvPr>
        </p:nvSpPr>
        <p:spPr>
          <a:xfrm>
            <a:off x="118482" y="347475"/>
            <a:ext cx="4572000" cy="469326"/>
          </a:xfrm>
          <a:prstGeom prst="rect">
            <a:avLst/>
          </a:prstGeom>
          <a:noFill/>
          <a:ln>
            <a:noFill/>
          </a:ln>
        </p:spPr>
        <p:txBody>
          <a:bodyPr spcFirstLastPara="1" wrap="square" lIns="0" tIns="38075" rIns="76200" bIns="38075" anchor="t" anchorCtr="0">
            <a:spAutoFit/>
          </a:bodyPr>
          <a:lstStyle/>
          <a:p>
            <a:pPr marL="0" lvl="0" indent="0" algn="ctr" rtl="0">
              <a:lnSpc>
                <a:spcPct val="90000"/>
              </a:lnSpc>
              <a:spcBef>
                <a:spcPts val="0"/>
              </a:spcBef>
              <a:spcAft>
                <a:spcPts val="0"/>
              </a:spcAft>
              <a:buClr>
                <a:schemeClr val="dk1"/>
              </a:buClr>
              <a:buSzPts val="5000"/>
              <a:buFont typeface="Avenir"/>
              <a:buNone/>
            </a:pPr>
            <a:r>
              <a:rPr lang="en"/>
              <a:t>Who Am I?</a:t>
            </a:r>
            <a:endParaRPr/>
          </a:p>
        </p:txBody>
      </p:sp>
      <p:sp>
        <p:nvSpPr>
          <p:cNvPr id="229" name="Google Shape;229;p38"/>
          <p:cNvSpPr txBox="1">
            <a:spLocks noGrp="1"/>
          </p:cNvSpPr>
          <p:nvPr>
            <p:ph type="subTitle" idx="1"/>
          </p:nvPr>
        </p:nvSpPr>
        <p:spPr>
          <a:xfrm>
            <a:off x="647250" y="1417956"/>
            <a:ext cx="3171000" cy="2307600"/>
          </a:xfrm>
          <a:prstGeom prst="rect">
            <a:avLst/>
          </a:prstGeom>
          <a:noFill/>
          <a:ln>
            <a:noFill/>
          </a:ln>
        </p:spPr>
        <p:txBody>
          <a:bodyPr spcFirstLastPara="1" wrap="square" lIns="0" tIns="0" rIns="0" bIns="38075" anchor="t" anchorCtr="0">
            <a:noAutofit/>
          </a:bodyPr>
          <a:lstStyle/>
          <a:p>
            <a:pPr marL="177800" lvl="0" indent="-177800" algn="ctr" rtl="0">
              <a:lnSpc>
                <a:spcPct val="90000"/>
              </a:lnSpc>
              <a:spcBef>
                <a:spcPts val="1000"/>
              </a:spcBef>
              <a:spcAft>
                <a:spcPts val="0"/>
              </a:spcAft>
              <a:buClr>
                <a:schemeClr val="dk1"/>
              </a:buClr>
              <a:buSzPts val="2000"/>
              <a:buNone/>
            </a:pPr>
            <a:r>
              <a:rPr lang="en" sz="2000">
                <a:solidFill>
                  <a:schemeClr val="dk1"/>
                </a:solidFill>
              </a:rPr>
              <a:t>Daughter, Sister, Friend, Aunt, Advocate, One with all the jokes.</a:t>
            </a:r>
            <a:endParaRPr sz="2000">
              <a:solidFill>
                <a:schemeClr val="dk1"/>
              </a:solidFill>
            </a:endParaRPr>
          </a:p>
          <a:p>
            <a:pPr marL="177800" lvl="0" indent="-177800" algn="ctr" rtl="0">
              <a:lnSpc>
                <a:spcPct val="90000"/>
              </a:lnSpc>
              <a:spcBef>
                <a:spcPts val="1000"/>
              </a:spcBef>
              <a:spcAft>
                <a:spcPts val="0"/>
              </a:spcAft>
              <a:buClr>
                <a:schemeClr val="dk1"/>
              </a:buClr>
              <a:buSzPts val="2000"/>
              <a:buNone/>
            </a:pPr>
            <a:r>
              <a:rPr lang="en" sz="2000">
                <a:solidFill>
                  <a:schemeClr val="dk1"/>
                </a:solidFill>
              </a:rPr>
              <a:t>Black Woman with a Disability</a:t>
            </a:r>
            <a:endParaRPr sz="2000">
              <a:solidFill>
                <a:schemeClr val="dk1"/>
              </a:solidFill>
            </a:endParaRPr>
          </a:p>
          <a:p>
            <a:pPr marL="177800" lvl="0" indent="-177800" algn="ctr" rtl="0">
              <a:lnSpc>
                <a:spcPct val="90000"/>
              </a:lnSpc>
              <a:spcBef>
                <a:spcPts val="1000"/>
              </a:spcBef>
              <a:spcAft>
                <a:spcPts val="0"/>
              </a:spcAft>
              <a:buClr>
                <a:schemeClr val="dk1"/>
              </a:buClr>
              <a:buSzPts val="2000"/>
              <a:buNone/>
            </a:pPr>
            <a:r>
              <a:rPr lang="en" sz="2000">
                <a:solidFill>
                  <a:schemeClr val="dk1"/>
                </a:solidFill>
              </a:rPr>
              <a:t>Dog mom</a:t>
            </a:r>
            <a:endParaRPr sz="2000">
              <a:solidFill>
                <a:schemeClr val="dk1"/>
              </a:solidFill>
            </a:endParaRPr>
          </a:p>
          <a:p>
            <a:pPr marL="177800" lvl="0" indent="-177800" algn="ctr" rtl="0">
              <a:lnSpc>
                <a:spcPct val="90000"/>
              </a:lnSpc>
              <a:spcBef>
                <a:spcPts val="1000"/>
              </a:spcBef>
              <a:spcAft>
                <a:spcPts val="0"/>
              </a:spcAft>
              <a:buClr>
                <a:schemeClr val="dk1"/>
              </a:buClr>
              <a:buSzPts val="2000"/>
              <a:buNone/>
            </a:pPr>
            <a:r>
              <a:rPr lang="en" sz="2000">
                <a:solidFill>
                  <a:schemeClr val="dk1"/>
                </a:solidFill>
              </a:rPr>
              <a:t>Fun Fact: I do improv on the side</a:t>
            </a:r>
            <a:endParaRPr sz="2000">
              <a:solidFill>
                <a:schemeClr val="dk1"/>
              </a:solidFill>
            </a:endParaRPr>
          </a:p>
        </p:txBody>
      </p:sp>
      <p:pic>
        <p:nvPicPr>
          <p:cNvPr id="230" name="Google Shape;230;p38" descr="A picture containing font, screenshot, graphics, black&#10;&#10;Description automatically generated"/>
          <p:cNvPicPr preferRelativeResize="0"/>
          <p:nvPr/>
        </p:nvPicPr>
        <p:blipFill rotWithShape="1">
          <a:blip r:embed="rId3">
            <a:alphaModFix/>
          </a:blip>
          <a:srcRect/>
          <a:stretch/>
        </p:blipFill>
        <p:spPr>
          <a:xfrm>
            <a:off x="4110108" y="4415594"/>
            <a:ext cx="3063246" cy="576581"/>
          </a:xfrm>
          <a:prstGeom prst="rect">
            <a:avLst/>
          </a:prstGeom>
          <a:noFill/>
          <a:ln>
            <a:noFill/>
          </a:ln>
        </p:spPr>
      </p:pic>
      <p:pic>
        <p:nvPicPr>
          <p:cNvPr id="231" name="Google Shape;231;p38" descr="A dog sitting on a wood floor&#10;&#10;Description automatically generated"/>
          <p:cNvPicPr preferRelativeResize="0"/>
          <p:nvPr/>
        </p:nvPicPr>
        <p:blipFill rotWithShape="1">
          <a:blip r:embed="rId4">
            <a:alphaModFix/>
          </a:blip>
          <a:srcRect l="304" t="16705" b="-229"/>
          <a:stretch/>
        </p:blipFill>
        <p:spPr>
          <a:xfrm>
            <a:off x="4829872" y="2267414"/>
            <a:ext cx="1561193" cy="1744322"/>
          </a:xfrm>
          <a:prstGeom prst="rect">
            <a:avLst/>
          </a:prstGeom>
          <a:noFill/>
          <a:ln>
            <a:noFill/>
          </a:ln>
        </p:spPr>
      </p:pic>
      <p:pic>
        <p:nvPicPr>
          <p:cNvPr id="232" name="Google Shape;232;p38" descr="A group of people posing for a photo&#10;&#10;Description automatically generated"/>
          <p:cNvPicPr preferRelativeResize="0"/>
          <p:nvPr/>
        </p:nvPicPr>
        <p:blipFill rotWithShape="1">
          <a:blip r:embed="rId5">
            <a:alphaModFix/>
          </a:blip>
          <a:srcRect/>
          <a:stretch/>
        </p:blipFill>
        <p:spPr>
          <a:xfrm>
            <a:off x="6607097" y="178674"/>
            <a:ext cx="1798134" cy="2395608"/>
          </a:xfrm>
          <a:prstGeom prst="rect">
            <a:avLst/>
          </a:prstGeom>
          <a:noFill/>
          <a:ln>
            <a:noFill/>
          </a:ln>
        </p:spPr>
      </p:pic>
      <p:pic>
        <p:nvPicPr>
          <p:cNvPr id="233" name="Google Shape;233;p38" descr="A person sitting at a table with her hands up&#10;&#10;Description automatically generated"/>
          <p:cNvPicPr preferRelativeResize="0"/>
          <p:nvPr/>
        </p:nvPicPr>
        <p:blipFill rotWithShape="1">
          <a:blip r:embed="rId6">
            <a:alphaModFix/>
          </a:blip>
          <a:srcRect/>
          <a:stretch/>
        </p:blipFill>
        <p:spPr>
          <a:xfrm>
            <a:off x="4655634" y="92927"/>
            <a:ext cx="1470567" cy="1960757"/>
          </a:xfrm>
          <a:prstGeom prst="rect">
            <a:avLst/>
          </a:prstGeom>
          <a:noFill/>
          <a:ln>
            <a:noFill/>
          </a:ln>
        </p:spPr>
      </p:pic>
      <p:pic>
        <p:nvPicPr>
          <p:cNvPr id="234" name="Google Shape;234;p38" descr="A group of women standing in front of a large rainbow flag&#10;&#10;Description automatically generated"/>
          <p:cNvPicPr preferRelativeResize="0"/>
          <p:nvPr/>
        </p:nvPicPr>
        <p:blipFill rotWithShape="1">
          <a:blip r:embed="rId7">
            <a:alphaModFix/>
          </a:blip>
          <a:srcRect/>
          <a:stretch/>
        </p:blipFill>
        <p:spPr>
          <a:xfrm>
            <a:off x="6557870" y="2829004"/>
            <a:ext cx="2286000" cy="17145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p69"/>
          <p:cNvSpPr txBox="1">
            <a:spLocks noGrp="1"/>
          </p:cNvSpPr>
          <p:nvPr>
            <p:ph type="body" idx="1"/>
          </p:nvPr>
        </p:nvSpPr>
        <p:spPr>
          <a:xfrm>
            <a:off x="402317" y="2467718"/>
            <a:ext cx="3867150" cy="1876739"/>
          </a:xfrm>
          <a:prstGeom prst="rect">
            <a:avLst/>
          </a:prstGeom>
          <a:noFill/>
          <a:ln>
            <a:noFill/>
          </a:ln>
        </p:spPr>
        <p:txBody>
          <a:bodyPr spcFirstLastPara="1" wrap="square" lIns="0" tIns="0" rIns="0" bIns="38075" anchor="ctr" anchorCtr="0">
            <a:normAutofit fontScale="92500" lnSpcReduction="10000"/>
          </a:bodyPr>
          <a:lstStyle/>
          <a:p>
            <a:pPr marL="0" lvl="0" indent="0" algn="ctr" rtl="0">
              <a:lnSpc>
                <a:spcPct val="150000"/>
              </a:lnSpc>
              <a:spcBef>
                <a:spcPts val="200"/>
              </a:spcBef>
              <a:spcAft>
                <a:spcPts val="0"/>
              </a:spcAft>
              <a:buClr>
                <a:schemeClr val="dk1"/>
              </a:buClr>
              <a:buSzPct val="64999"/>
              <a:buNone/>
            </a:pPr>
            <a:r>
              <a:rPr lang="en" sz="2000">
                <a:latin typeface="Calibri"/>
                <a:ea typeface="Calibri"/>
                <a:cs typeface="Calibri"/>
                <a:sym typeface="Calibri"/>
              </a:rPr>
              <a:t>Valor.US</a:t>
            </a:r>
            <a:endParaRPr sz="2000">
              <a:latin typeface="Calibri"/>
              <a:ea typeface="Calibri"/>
              <a:cs typeface="Calibri"/>
              <a:sym typeface="Calibri"/>
            </a:endParaRPr>
          </a:p>
          <a:p>
            <a:pPr marL="0" lvl="0" indent="0" algn="ctr" rtl="0">
              <a:lnSpc>
                <a:spcPct val="150000"/>
              </a:lnSpc>
              <a:spcBef>
                <a:spcPts val="200"/>
              </a:spcBef>
              <a:spcAft>
                <a:spcPts val="0"/>
              </a:spcAft>
              <a:buClr>
                <a:schemeClr val="dk1"/>
              </a:buClr>
              <a:buSzPct val="86666"/>
              <a:buNone/>
            </a:pPr>
            <a:r>
              <a:rPr lang="en">
                <a:latin typeface="Calibri"/>
                <a:ea typeface="Calibri"/>
                <a:cs typeface="Calibri"/>
                <a:sym typeface="Calibri"/>
              </a:rPr>
              <a:t>FIND &amp; FOLLOW US</a:t>
            </a:r>
            <a:endParaRPr/>
          </a:p>
          <a:p>
            <a:pPr marL="114300" lvl="0" indent="0" algn="ctr" rtl="0">
              <a:lnSpc>
                <a:spcPct val="150000"/>
              </a:lnSpc>
              <a:spcBef>
                <a:spcPts val="200"/>
              </a:spcBef>
              <a:spcAft>
                <a:spcPts val="0"/>
              </a:spcAft>
              <a:buClr>
                <a:schemeClr val="dk1"/>
              </a:buClr>
              <a:buSzPct val="120000"/>
              <a:buNone/>
            </a:pPr>
            <a:r>
              <a:rPr lang="en">
                <a:latin typeface="Calibri"/>
                <a:ea typeface="Calibri"/>
                <a:cs typeface="Calibri"/>
                <a:sym typeface="Calibri"/>
              </a:rPr>
              <a:t>@ValorUS</a:t>
            </a:r>
            <a:endParaRPr/>
          </a:p>
          <a:p>
            <a:pPr marL="114300" lvl="0" indent="0" algn="ctr" rtl="0">
              <a:lnSpc>
                <a:spcPct val="150000"/>
              </a:lnSpc>
              <a:spcBef>
                <a:spcPts val="200"/>
              </a:spcBef>
              <a:spcAft>
                <a:spcPts val="0"/>
              </a:spcAft>
              <a:buClr>
                <a:schemeClr val="dk1"/>
              </a:buClr>
              <a:buSzPct val="120000"/>
              <a:buNone/>
            </a:pPr>
            <a:r>
              <a:rPr lang="en">
                <a:latin typeface="Calibri"/>
                <a:ea typeface="Calibri"/>
                <a:cs typeface="Calibri"/>
                <a:sym typeface="Calibri"/>
              </a:rPr>
              <a:t>@ValorUS</a:t>
            </a:r>
            <a:endParaRPr/>
          </a:p>
          <a:p>
            <a:pPr marL="114300" lvl="0" indent="0" algn="ctr" rtl="0">
              <a:lnSpc>
                <a:spcPct val="150000"/>
              </a:lnSpc>
              <a:spcBef>
                <a:spcPts val="400"/>
              </a:spcBef>
              <a:spcAft>
                <a:spcPts val="200"/>
              </a:spcAft>
              <a:buClr>
                <a:schemeClr val="dk1"/>
              </a:buClr>
              <a:buSzPct val="120000"/>
              <a:buNone/>
            </a:pPr>
            <a:r>
              <a:rPr lang="en">
                <a:latin typeface="Calibri"/>
                <a:ea typeface="Calibri"/>
                <a:cs typeface="Calibri"/>
                <a:sym typeface="Calibri"/>
              </a:rPr>
              <a:t>/ValorUS</a:t>
            </a:r>
            <a:endParaRPr/>
          </a:p>
        </p:txBody>
      </p:sp>
      <p:pic>
        <p:nvPicPr>
          <p:cNvPr id="566" name="Google Shape;566;p69"/>
          <p:cNvPicPr preferRelativeResize="0"/>
          <p:nvPr/>
        </p:nvPicPr>
        <p:blipFill rotWithShape="1">
          <a:blip r:embed="rId3">
            <a:alphaModFix/>
          </a:blip>
          <a:srcRect/>
          <a:stretch/>
        </p:blipFill>
        <p:spPr>
          <a:xfrm>
            <a:off x="1740958" y="3294963"/>
            <a:ext cx="275167" cy="275167"/>
          </a:xfrm>
          <a:prstGeom prst="rect">
            <a:avLst/>
          </a:prstGeom>
          <a:noFill/>
          <a:ln>
            <a:noFill/>
          </a:ln>
        </p:spPr>
      </p:pic>
      <p:pic>
        <p:nvPicPr>
          <p:cNvPr id="567" name="Google Shape;567;p69"/>
          <p:cNvPicPr preferRelativeResize="0"/>
          <p:nvPr/>
        </p:nvPicPr>
        <p:blipFill rotWithShape="1">
          <a:blip r:embed="rId4">
            <a:alphaModFix/>
          </a:blip>
          <a:srcRect/>
          <a:stretch/>
        </p:blipFill>
        <p:spPr>
          <a:xfrm>
            <a:off x="1740958" y="3628338"/>
            <a:ext cx="275167" cy="275167"/>
          </a:xfrm>
          <a:prstGeom prst="rect">
            <a:avLst/>
          </a:prstGeom>
          <a:noFill/>
          <a:ln>
            <a:noFill/>
          </a:ln>
        </p:spPr>
      </p:pic>
      <p:pic>
        <p:nvPicPr>
          <p:cNvPr id="568" name="Google Shape;568;p69"/>
          <p:cNvPicPr preferRelativeResize="0"/>
          <p:nvPr/>
        </p:nvPicPr>
        <p:blipFill rotWithShape="1">
          <a:blip r:embed="rId5">
            <a:alphaModFix/>
          </a:blip>
          <a:srcRect/>
          <a:stretch/>
        </p:blipFill>
        <p:spPr>
          <a:xfrm>
            <a:off x="1740958" y="3961713"/>
            <a:ext cx="275167" cy="27516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40"/>
          <p:cNvSpPr/>
          <p:nvPr/>
        </p:nvSpPr>
        <p:spPr>
          <a:xfrm>
            <a:off x="-2" y="0"/>
            <a:ext cx="9144000" cy="2571749"/>
          </a:xfrm>
          <a:prstGeom prst="rect">
            <a:avLst/>
          </a:prstGeom>
          <a:solidFill>
            <a:srgbClr val="00A6CE"/>
          </a:solidFill>
          <a:ln>
            <a:noFill/>
          </a:ln>
        </p:spPr>
        <p:txBody>
          <a:bodyPr spcFirstLastPara="1" wrap="square" lIns="76200" tIns="38075" rIns="76200" bIns="38075"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46" name="Google Shape;246;p40"/>
          <p:cNvSpPr/>
          <p:nvPr/>
        </p:nvSpPr>
        <p:spPr>
          <a:xfrm>
            <a:off x="6359235" y="1454727"/>
            <a:ext cx="2410691" cy="2036617"/>
          </a:xfrm>
          <a:prstGeom prst="roundRect">
            <a:avLst>
              <a:gd name="adj" fmla="val 16667"/>
            </a:avLst>
          </a:prstGeom>
          <a:solidFill>
            <a:schemeClr val="accent4"/>
          </a:solidFill>
          <a:ln>
            <a:noFill/>
          </a:ln>
        </p:spPr>
        <p:txBody>
          <a:bodyPr spcFirstLastPara="1" wrap="square" lIns="76200" tIns="38075" rIns="76200" bIns="38075"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47" name="Google Shape;247;p40"/>
          <p:cNvSpPr/>
          <p:nvPr/>
        </p:nvSpPr>
        <p:spPr>
          <a:xfrm>
            <a:off x="3315250" y="1184464"/>
            <a:ext cx="2472900" cy="2712000"/>
          </a:xfrm>
          <a:prstGeom prst="roundRect">
            <a:avLst>
              <a:gd name="adj" fmla="val 16667"/>
            </a:avLst>
          </a:prstGeom>
          <a:solidFill>
            <a:schemeClr val="accent4"/>
          </a:solidFill>
          <a:ln>
            <a:noFill/>
          </a:ln>
        </p:spPr>
        <p:txBody>
          <a:bodyPr spcFirstLastPara="1" wrap="square" lIns="76200" tIns="38075" rIns="76200" bIns="38075"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48" name="Google Shape;248;p40"/>
          <p:cNvSpPr/>
          <p:nvPr/>
        </p:nvSpPr>
        <p:spPr>
          <a:xfrm>
            <a:off x="505732" y="1451939"/>
            <a:ext cx="2524991" cy="1569027"/>
          </a:xfrm>
          <a:prstGeom prst="roundRect">
            <a:avLst>
              <a:gd name="adj" fmla="val 16667"/>
            </a:avLst>
          </a:prstGeom>
          <a:solidFill>
            <a:srgbClr val="FEBF3B"/>
          </a:solidFill>
          <a:ln>
            <a:noFill/>
          </a:ln>
        </p:spPr>
        <p:txBody>
          <a:bodyPr spcFirstLastPara="1" wrap="square" lIns="76200" tIns="38075" rIns="76200" bIns="38075"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49" name="Google Shape;249;p40"/>
          <p:cNvSpPr txBox="1">
            <a:spLocks noGrp="1"/>
          </p:cNvSpPr>
          <p:nvPr>
            <p:ph type="title"/>
          </p:nvPr>
        </p:nvSpPr>
        <p:spPr>
          <a:xfrm>
            <a:off x="645842" y="353122"/>
            <a:ext cx="8382000" cy="492600"/>
          </a:xfrm>
          <a:prstGeom prst="rect">
            <a:avLst/>
          </a:prstGeom>
          <a:noFill/>
          <a:ln>
            <a:noFill/>
          </a:ln>
        </p:spPr>
        <p:txBody>
          <a:bodyPr spcFirstLastPara="1" wrap="square" lIns="0" tIns="38075" rIns="0" bIns="38075" anchor="t" anchorCtr="0">
            <a:spAutoFit/>
          </a:bodyPr>
          <a:lstStyle/>
          <a:p>
            <a:pPr marL="0" lvl="0" indent="0" algn="l" rtl="0">
              <a:lnSpc>
                <a:spcPct val="90000"/>
              </a:lnSpc>
              <a:spcBef>
                <a:spcPts val="0"/>
              </a:spcBef>
              <a:spcAft>
                <a:spcPts val="0"/>
              </a:spcAft>
              <a:buClr>
                <a:schemeClr val="dk1"/>
              </a:buClr>
              <a:buSzPts val="1500"/>
              <a:buFont typeface="Calibri"/>
              <a:buNone/>
            </a:pPr>
            <a:r>
              <a:rPr lang="en" b="1">
                <a:solidFill>
                  <a:schemeClr val="dk1"/>
                </a:solidFill>
              </a:rPr>
              <a:t>OBJECTIVES</a:t>
            </a:r>
            <a:endParaRPr>
              <a:solidFill>
                <a:schemeClr val="dk1"/>
              </a:solidFill>
            </a:endParaRPr>
          </a:p>
        </p:txBody>
      </p:sp>
      <p:sp>
        <p:nvSpPr>
          <p:cNvPr id="250" name="Google Shape;250;p40"/>
          <p:cNvSpPr txBox="1">
            <a:spLocks noGrp="1"/>
          </p:cNvSpPr>
          <p:nvPr>
            <p:ph type="body" idx="1"/>
          </p:nvPr>
        </p:nvSpPr>
        <p:spPr>
          <a:xfrm>
            <a:off x="581285" y="1564192"/>
            <a:ext cx="2373900" cy="1817700"/>
          </a:xfrm>
          <a:prstGeom prst="rect">
            <a:avLst/>
          </a:prstGeom>
          <a:noFill/>
          <a:ln>
            <a:noFill/>
          </a:ln>
        </p:spPr>
        <p:txBody>
          <a:bodyPr spcFirstLastPara="1" wrap="square" lIns="0" tIns="38075" rIns="76200" bIns="38075" anchor="t" anchorCtr="0">
            <a:normAutofit/>
          </a:bodyPr>
          <a:lstStyle/>
          <a:p>
            <a:pPr marL="0" lvl="0" indent="0" algn="ctr" rtl="0">
              <a:lnSpc>
                <a:spcPct val="90000"/>
              </a:lnSpc>
              <a:spcBef>
                <a:spcPts val="1000"/>
              </a:spcBef>
              <a:spcAft>
                <a:spcPts val="0"/>
              </a:spcAft>
              <a:buSzPts val="1500"/>
              <a:buNone/>
            </a:pPr>
            <a:r>
              <a:rPr lang="en" b="1" i="0">
                <a:solidFill>
                  <a:schemeClr val="dk1"/>
                </a:solidFill>
              </a:rPr>
              <a:t>PROVIDE HISTORICAL CONTEXT THAT AFFECTS OUR PERCEPTIONS OF THE DISABILITY COMMUNITY.</a:t>
            </a:r>
            <a:endParaRPr b="1">
              <a:solidFill>
                <a:schemeClr val="dk1"/>
              </a:solidFill>
            </a:endParaRPr>
          </a:p>
        </p:txBody>
      </p:sp>
      <p:sp>
        <p:nvSpPr>
          <p:cNvPr id="251" name="Google Shape;251;p40"/>
          <p:cNvSpPr txBox="1"/>
          <p:nvPr/>
        </p:nvSpPr>
        <p:spPr>
          <a:xfrm>
            <a:off x="6293827" y="1635007"/>
            <a:ext cx="2535000" cy="1647000"/>
          </a:xfrm>
          <a:prstGeom prst="rect">
            <a:avLst/>
          </a:prstGeom>
          <a:noFill/>
          <a:ln>
            <a:noFill/>
          </a:ln>
        </p:spPr>
        <p:txBody>
          <a:bodyPr spcFirstLastPara="1" wrap="square" lIns="76200" tIns="38075" rIns="76200" bIns="38075" anchor="t" anchorCtr="0">
            <a:spAutoFit/>
          </a:bodyPr>
          <a:lstStyle/>
          <a:p>
            <a:pPr marL="0" marR="0" lvl="0" indent="0" algn="ctr" rtl="0">
              <a:spcBef>
                <a:spcPts val="0"/>
              </a:spcBef>
              <a:spcAft>
                <a:spcPts val="0"/>
              </a:spcAft>
              <a:buNone/>
            </a:pPr>
            <a:r>
              <a:rPr lang="en" sz="1700" b="1" i="0">
                <a:solidFill>
                  <a:schemeClr val="dk1"/>
                </a:solidFill>
                <a:latin typeface="Calibri"/>
                <a:ea typeface="Calibri"/>
                <a:cs typeface="Calibri"/>
                <a:sym typeface="Calibri"/>
              </a:rPr>
              <a:t>DEFINE DISABILITY AND DISTINGUISH THE DIFFERENCES BETWEEN PEOPLE FIRST-LANGUAGE VERSUS IDENTITY FIRST LANGUAGE.</a:t>
            </a:r>
            <a:endParaRPr sz="1700">
              <a:solidFill>
                <a:schemeClr val="dk1"/>
              </a:solidFill>
              <a:latin typeface="Calibri"/>
              <a:ea typeface="Calibri"/>
              <a:cs typeface="Calibri"/>
              <a:sym typeface="Calibri"/>
            </a:endParaRPr>
          </a:p>
        </p:txBody>
      </p:sp>
      <p:sp>
        <p:nvSpPr>
          <p:cNvPr id="252" name="Google Shape;252;p40"/>
          <p:cNvSpPr txBox="1"/>
          <p:nvPr/>
        </p:nvSpPr>
        <p:spPr>
          <a:xfrm>
            <a:off x="3355730" y="1360841"/>
            <a:ext cx="2432539" cy="2219914"/>
          </a:xfrm>
          <a:prstGeom prst="rect">
            <a:avLst/>
          </a:prstGeom>
          <a:noFill/>
          <a:ln>
            <a:noFill/>
          </a:ln>
        </p:spPr>
        <p:txBody>
          <a:bodyPr spcFirstLastPara="1" wrap="square" lIns="0" tIns="38075" rIns="76200" bIns="38075" anchor="t" anchorCtr="0">
            <a:noAutofit/>
          </a:bodyPr>
          <a:lstStyle/>
          <a:p>
            <a:pPr marL="0" marR="0" lvl="0" indent="0" algn="ctr" rtl="0">
              <a:lnSpc>
                <a:spcPct val="90000"/>
              </a:lnSpc>
              <a:spcBef>
                <a:spcPts val="1000"/>
              </a:spcBef>
              <a:spcAft>
                <a:spcPts val="0"/>
              </a:spcAft>
              <a:buClr>
                <a:schemeClr val="dk1"/>
              </a:buClr>
              <a:buSzPts val="1500"/>
              <a:buFont typeface="Arial"/>
              <a:buNone/>
            </a:pPr>
            <a:r>
              <a:rPr lang="en" sz="1700" b="1" i="0">
                <a:solidFill>
                  <a:schemeClr val="dk1"/>
                </a:solidFill>
                <a:latin typeface="Calibri"/>
                <a:ea typeface="Calibri"/>
                <a:cs typeface="Calibri"/>
                <a:sym typeface="Calibri"/>
              </a:rPr>
              <a:t>EXAMINE BARRIERS TO REPORTING/ACCESSING SERVICES FOR BOTH ON-CAMPUS AND COMMUNITY. DEVELOP STRATEGIES FOR ADVOCATES TO EXPAND SERVICES AND PROGRAMS FOR DISABLED POPULATIONS.</a:t>
            </a:r>
            <a:endParaRPr sz="1700">
              <a:solidFill>
                <a:schemeClr val="dk1"/>
              </a:solidFill>
              <a:latin typeface="Calibri"/>
              <a:ea typeface="Calibri"/>
              <a:cs typeface="Calibri"/>
              <a:sym typeface="Calibri"/>
            </a:endParaRPr>
          </a:p>
        </p:txBody>
      </p:sp>
      <p:pic>
        <p:nvPicPr>
          <p:cNvPr id="253" name="Google Shape;253;p40" descr="A picture containing font, screenshot, graphics, black&#10;&#10;Description automatically generated"/>
          <p:cNvPicPr preferRelativeResize="0"/>
          <p:nvPr/>
        </p:nvPicPr>
        <p:blipFill rotWithShape="1">
          <a:blip r:embed="rId3">
            <a:alphaModFix/>
          </a:blip>
          <a:srcRect/>
          <a:stretch/>
        </p:blipFill>
        <p:spPr>
          <a:xfrm>
            <a:off x="4110108" y="4415594"/>
            <a:ext cx="3063246" cy="57658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41"/>
          <p:cNvSpPr/>
          <p:nvPr/>
        </p:nvSpPr>
        <p:spPr>
          <a:xfrm>
            <a:off x="954824" y="1289359"/>
            <a:ext cx="7234352" cy="2097823"/>
          </a:xfrm>
          <a:prstGeom prst="roundRect">
            <a:avLst>
              <a:gd name="adj" fmla="val 16667"/>
            </a:avLst>
          </a:prstGeom>
          <a:solidFill>
            <a:srgbClr val="FEBF3B"/>
          </a:solidFill>
          <a:ln>
            <a:noFill/>
          </a:ln>
        </p:spPr>
        <p:txBody>
          <a:bodyPr spcFirstLastPara="1" wrap="square" lIns="76200" tIns="38075" rIns="76200" bIns="38075" anchor="ctr" anchorCtr="0">
            <a:noAutofit/>
          </a:bodyPr>
          <a:lstStyle/>
          <a:p>
            <a:pPr marL="0" marR="0" lvl="0" indent="0" algn="ctr" rtl="0">
              <a:spcBef>
                <a:spcPts val="0"/>
              </a:spcBef>
              <a:spcAft>
                <a:spcPts val="0"/>
              </a:spcAft>
              <a:buNone/>
            </a:pPr>
            <a:r>
              <a:rPr lang="en" sz="3700">
                <a:solidFill>
                  <a:schemeClr val="dk1"/>
                </a:solidFill>
                <a:latin typeface="Calibri"/>
                <a:ea typeface="Calibri"/>
                <a:cs typeface="Calibri"/>
                <a:sym typeface="Calibri"/>
              </a:rPr>
              <a:t>I encourage everyone to please take care of yourself.</a:t>
            </a:r>
            <a:endParaRPr sz="3700">
              <a:solidFill>
                <a:schemeClr val="dk1"/>
              </a:solidFill>
              <a:latin typeface="Calibri"/>
              <a:ea typeface="Calibri"/>
              <a:cs typeface="Calibri"/>
              <a:sym typeface="Calibri"/>
            </a:endParaRPr>
          </a:p>
        </p:txBody>
      </p:sp>
      <p:sp>
        <p:nvSpPr>
          <p:cNvPr id="259" name="Google Shape;259;p41"/>
          <p:cNvSpPr/>
          <p:nvPr/>
        </p:nvSpPr>
        <p:spPr>
          <a:xfrm>
            <a:off x="6202866" y="2571750"/>
            <a:ext cx="229993" cy="209085"/>
          </a:xfrm>
          <a:prstGeom prst="heart">
            <a:avLst/>
          </a:prstGeom>
          <a:solidFill>
            <a:srgbClr val="DF1683"/>
          </a:solidFill>
          <a:ln>
            <a:noFill/>
          </a:ln>
        </p:spPr>
        <p:txBody>
          <a:bodyPr spcFirstLastPara="1" wrap="square" lIns="76200" tIns="38075" rIns="76200" bIns="38075"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60" name="Google Shape;260;p41"/>
          <p:cNvSpPr txBox="1"/>
          <p:nvPr/>
        </p:nvSpPr>
        <p:spPr>
          <a:xfrm>
            <a:off x="139390" y="334537"/>
            <a:ext cx="2453268" cy="307777"/>
          </a:xfrm>
          <a:prstGeom prst="rect">
            <a:avLst/>
          </a:prstGeom>
          <a:noFill/>
          <a:ln>
            <a:noFill/>
          </a:ln>
        </p:spPr>
        <p:txBody>
          <a:bodyPr spcFirstLastPara="1" wrap="square" lIns="76200" tIns="38075" rIns="76200" bIns="38075" anchor="t" anchorCtr="0">
            <a:spAutoFit/>
          </a:bodyPr>
          <a:lstStyle/>
          <a:p>
            <a:pPr marL="0" marR="0" lvl="0" indent="0" algn="l" rtl="0">
              <a:spcBef>
                <a:spcPts val="0"/>
              </a:spcBef>
              <a:spcAft>
                <a:spcPts val="0"/>
              </a:spcAft>
              <a:buNone/>
            </a:pPr>
            <a:r>
              <a:rPr lang="en" sz="1500">
                <a:solidFill>
                  <a:schemeClr val="dk1"/>
                </a:solidFill>
                <a:latin typeface="Calibri"/>
                <a:ea typeface="Calibri"/>
                <a:cs typeface="Calibri"/>
                <a:sym typeface="Calibri"/>
              </a:rPr>
              <a:t>Content Warning:</a:t>
            </a:r>
            <a:endParaRPr sz="1500">
              <a:solidFill>
                <a:schemeClr val="dk1"/>
              </a:solidFill>
              <a:latin typeface="Calibri"/>
              <a:ea typeface="Calibri"/>
              <a:cs typeface="Calibri"/>
              <a:sym typeface="Calibri"/>
            </a:endParaRPr>
          </a:p>
        </p:txBody>
      </p:sp>
      <p:pic>
        <p:nvPicPr>
          <p:cNvPr id="261" name="Google Shape;261;p41" descr="A picture containing font, screenshot, graphics, black&#10;&#10;Description automatically generated"/>
          <p:cNvPicPr preferRelativeResize="0"/>
          <p:nvPr/>
        </p:nvPicPr>
        <p:blipFill rotWithShape="1">
          <a:blip r:embed="rId3">
            <a:alphaModFix/>
          </a:blip>
          <a:srcRect/>
          <a:stretch/>
        </p:blipFill>
        <p:spPr>
          <a:xfrm>
            <a:off x="4110108" y="4415594"/>
            <a:ext cx="3063246" cy="57658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42"/>
          <p:cNvSpPr txBox="1">
            <a:spLocks noGrp="1"/>
          </p:cNvSpPr>
          <p:nvPr>
            <p:ph type="title"/>
          </p:nvPr>
        </p:nvSpPr>
        <p:spPr>
          <a:xfrm>
            <a:off x="381000" y="381000"/>
            <a:ext cx="8382000" cy="492600"/>
          </a:xfrm>
          <a:prstGeom prst="rect">
            <a:avLst/>
          </a:prstGeom>
          <a:noFill/>
          <a:ln>
            <a:noFill/>
          </a:ln>
        </p:spPr>
        <p:txBody>
          <a:bodyPr spcFirstLastPara="1" wrap="square" lIns="0" tIns="38075" rIns="0" bIns="38075" anchor="t" anchorCtr="0">
            <a:spAutoFit/>
          </a:bodyPr>
          <a:lstStyle/>
          <a:p>
            <a:pPr marL="0" lvl="0" indent="0" algn="l" rtl="0">
              <a:lnSpc>
                <a:spcPct val="90000"/>
              </a:lnSpc>
              <a:spcBef>
                <a:spcPts val="0"/>
              </a:spcBef>
              <a:spcAft>
                <a:spcPts val="0"/>
              </a:spcAft>
              <a:buClr>
                <a:schemeClr val="dk1"/>
              </a:buClr>
              <a:buSzPts val="1500"/>
              <a:buFont typeface="Calibri"/>
              <a:buNone/>
            </a:pPr>
            <a:r>
              <a:rPr lang="en" b="1">
                <a:solidFill>
                  <a:schemeClr val="dk1"/>
                </a:solidFill>
              </a:rPr>
              <a:t>WHAT IS DISABILITY?</a:t>
            </a:r>
            <a:endParaRPr>
              <a:solidFill>
                <a:schemeClr val="dk1"/>
              </a:solidFill>
            </a:endParaRPr>
          </a:p>
        </p:txBody>
      </p:sp>
      <p:sp>
        <p:nvSpPr>
          <p:cNvPr id="267" name="Google Shape;267;p42"/>
          <p:cNvSpPr/>
          <p:nvPr/>
        </p:nvSpPr>
        <p:spPr>
          <a:xfrm>
            <a:off x="935182" y="1132608"/>
            <a:ext cx="7273636" cy="2639291"/>
          </a:xfrm>
          <a:prstGeom prst="roundRect">
            <a:avLst>
              <a:gd name="adj" fmla="val 16667"/>
            </a:avLst>
          </a:prstGeom>
          <a:solidFill>
            <a:srgbClr val="76BC43"/>
          </a:solidFill>
          <a:ln>
            <a:noFill/>
          </a:ln>
        </p:spPr>
        <p:txBody>
          <a:bodyPr spcFirstLastPara="1" wrap="square" lIns="76200" tIns="38075" rIns="76200" bIns="38075" anchor="ctr" anchorCtr="0">
            <a:noAutofit/>
          </a:bodyPr>
          <a:lstStyle/>
          <a:p>
            <a:pPr marL="0" marR="0" lvl="0" indent="0" algn="ctr" rtl="0">
              <a:spcBef>
                <a:spcPts val="0"/>
              </a:spcBef>
              <a:spcAft>
                <a:spcPts val="0"/>
              </a:spcAft>
              <a:buNone/>
            </a:pPr>
            <a:endParaRPr sz="2300">
              <a:solidFill>
                <a:srgbClr val="FFFFFF"/>
              </a:solidFill>
              <a:latin typeface="Calibri"/>
              <a:ea typeface="Calibri"/>
              <a:cs typeface="Calibri"/>
              <a:sym typeface="Calibri"/>
            </a:endParaRPr>
          </a:p>
          <a:p>
            <a:pPr marL="0" marR="0" lvl="0" indent="0" algn="ctr" rtl="0">
              <a:spcBef>
                <a:spcPts val="0"/>
              </a:spcBef>
              <a:spcAft>
                <a:spcPts val="0"/>
              </a:spcAft>
              <a:buNone/>
            </a:pPr>
            <a:r>
              <a:rPr lang="en" sz="2300">
                <a:solidFill>
                  <a:schemeClr val="dk1"/>
                </a:solidFill>
                <a:latin typeface="Calibri"/>
                <a:ea typeface="Calibri"/>
                <a:cs typeface="Calibri"/>
                <a:sym typeface="Calibri"/>
              </a:rPr>
              <a:t>A disability is any condition of the body or mind (impairment) that makes it more difficult for the person with the condition to do certain activities (activity limitation) and interact with the world around them (participation restrictions).</a:t>
            </a:r>
            <a:endParaRPr sz="1200"/>
          </a:p>
          <a:p>
            <a:pPr marL="0" marR="0" lvl="0" indent="0" algn="ctr" rtl="0">
              <a:spcBef>
                <a:spcPts val="0"/>
              </a:spcBef>
              <a:spcAft>
                <a:spcPts val="0"/>
              </a:spcAft>
              <a:buNone/>
            </a:pPr>
            <a:r>
              <a:rPr lang="en" sz="900">
                <a:solidFill>
                  <a:schemeClr val="dk1"/>
                </a:solidFill>
                <a:latin typeface="Calibri"/>
                <a:ea typeface="Calibri"/>
                <a:cs typeface="Calibri"/>
                <a:sym typeface="Calibri"/>
              </a:rPr>
              <a:t>(Center for Disease Control and Prevention, 2023)</a:t>
            </a:r>
            <a:endParaRPr sz="900">
              <a:solidFill>
                <a:schemeClr val="dk1"/>
              </a:solidFill>
              <a:latin typeface="Calibri"/>
              <a:ea typeface="Calibri"/>
              <a:cs typeface="Calibri"/>
              <a:sym typeface="Calibri"/>
            </a:endParaRPr>
          </a:p>
          <a:p>
            <a:pPr marL="0" marR="0" lvl="0" indent="0" algn="ctr" rtl="0">
              <a:spcBef>
                <a:spcPts val="0"/>
              </a:spcBef>
              <a:spcAft>
                <a:spcPts val="0"/>
              </a:spcAft>
              <a:buNone/>
            </a:pPr>
            <a:endParaRPr sz="1500">
              <a:solidFill>
                <a:srgbClr val="000000"/>
              </a:solidFill>
              <a:latin typeface="Calibri"/>
              <a:ea typeface="Calibri"/>
              <a:cs typeface="Calibri"/>
              <a:sym typeface="Calibri"/>
            </a:endParaRPr>
          </a:p>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pic>
        <p:nvPicPr>
          <p:cNvPr id="268" name="Google Shape;268;p42" descr="A picture containing font, screenshot, graphics, black&#10;&#10;Description automatically generated"/>
          <p:cNvPicPr preferRelativeResize="0"/>
          <p:nvPr/>
        </p:nvPicPr>
        <p:blipFill rotWithShape="1">
          <a:blip r:embed="rId3">
            <a:alphaModFix/>
          </a:blip>
          <a:srcRect/>
          <a:stretch/>
        </p:blipFill>
        <p:spPr>
          <a:xfrm>
            <a:off x="4110108" y="4415594"/>
            <a:ext cx="3063246" cy="57658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43"/>
          <p:cNvSpPr txBox="1">
            <a:spLocks noGrp="1"/>
          </p:cNvSpPr>
          <p:nvPr>
            <p:ph type="title"/>
          </p:nvPr>
        </p:nvSpPr>
        <p:spPr>
          <a:xfrm>
            <a:off x="381000" y="419850"/>
            <a:ext cx="8382000" cy="395400"/>
          </a:xfrm>
          <a:prstGeom prst="rect">
            <a:avLst/>
          </a:prstGeom>
          <a:noFill/>
          <a:ln>
            <a:noFill/>
          </a:ln>
        </p:spPr>
        <p:txBody>
          <a:bodyPr spcFirstLastPara="1" wrap="square" lIns="0" tIns="38075" rIns="76200" bIns="38075" anchor="t" anchorCtr="0">
            <a:spAutoFit/>
          </a:bodyPr>
          <a:lstStyle/>
          <a:p>
            <a:pPr marL="0" lvl="0" indent="0" algn="l" rtl="0">
              <a:lnSpc>
                <a:spcPct val="90000"/>
              </a:lnSpc>
              <a:spcBef>
                <a:spcPts val="0"/>
              </a:spcBef>
              <a:spcAft>
                <a:spcPts val="0"/>
              </a:spcAft>
              <a:buClr>
                <a:schemeClr val="dk1"/>
              </a:buClr>
              <a:buSzPts val="1500"/>
              <a:buFont typeface="Calibri"/>
              <a:buNone/>
            </a:pPr>
            <a:r>
              <a:rPr lang="en">
                <a:solidFill>
                  <a:schemeClr val="dk1"/>
                </a:solidFill>
              </a:rPr>
              <a:t>Categories of Disabilities</a:t>
            </a:r>
            <a:endParaRPr>
              <a:solidFill>
                <a:schemeClr val="dk1"/>
              </a:solidFill>
            </a:endParaRPr>
          </a:p>
        </p:txBody>
      </p:sp>
      <p:sp>
        <p:nvSpPr>
          <p:cNvPr id="274" name="Google Shape;274;p43"/>
          <p:cNvSpPr txBox="1">
            <a:spLocks noGrp="1"/>
          </p:cNvSpPr>
          <p:nvPr>
            <p:ph type="body" idx="1"/>
          </p:nvPr>
        </p:nvSpPr>
        <p:spPr>
          <a:xfrm>
            <a:off x="450925" y="815250"/>
            <a:ext cx="4191000" cy="1695900"/>
          </a:xfrm>
          <a:prstGeom prst="rect">
            <a:avLst/>
          </a:prstGeom>
          <a:noFill/>
          <a:ln>
            <a:noFill/>
          </a:ln>
        </p:spPr>
        <p:txBody>
          <a:bodyPr spcFirstLastPara="1" wrap="square" lIns="0" tIns="38075" rIns="76200" bIns="38075" anchor="t" anchorCtr="0">
            <a:normAutofit/>
          </a:bodyPr>
          <a:lstStyle/>
          <a:p>
            <a:pPr marL="0" lvl="0" indent="0" algn="l" rtl="0">
              <a:lnSpc>
                <a:spcPct val="90000"/>
              </a:lnSpc>
              <a:spcBef>
                <a:spcPts val="1000"/>
              </a:spcBef>
              <a:spcAft>
                <a:spcPts val="0"/>
              </a:spcAft>
              <a:buNone/>
            </a:pPr>
            <a:endParaRPr sz="2200">
              <a:solidFill>
                <a:schemeClr val="dk1"/>
              </a:solidFill>
            </a:endParaRPr>
          </a:p>
          <a:p>
            <a:pPr marL="292100" lvl="0" indent="-317500" algn="l" rtl="0">
              <a:lnSpc>
                <a:spcPct val="90000"/>
              </a:lnSpc>
              <a:spcBef>
                <a:spcPts val="1000"/>
              </a:spcBef>
              <a:spcAft>
                <a:spcPts val="0"/>
              </a:spcAft>
              <a:buSzPts val="2000"/>
              <a:buChar char="•"/>
            </a:pPr>
            <a:r>
              <a:rPr lang="en" sz="2200">
                <a:solidFill>
                  <a:schemeClr val="dk1"/>
                </a:solidFill>
              </a:rPr>
              <a:t>Physical</a:t>
            </a:r>
            <a:endParaRPr sz="2200">
              <a:solidFill>
                <a:schemeClr val="dk1"/>
              </a:solidFill>
            </a:endParaRPr>
          </a:p>
          <a:p>
            <a:pPr marL="292100" lvl="0" indent="-317500" algn="l" rtl="0">
              <a:lnSpc>
                <a:spcPct val="90000"/>
              </a:lnSpc>
              <a:spcBef>
                <a:spcPts val="1000"/>
              </a:spcBef>
              <a:spcAft>
                <a:spcPts val="0"/>
              </a:spcAft>
              <a:buSzPts val="2000"/>
              <a:buChar char="•"/>
            </a:pPr>
            <a:r>
              <a:rPr lang="en" sz="2200">
                <a:solidFill>
                  <a:schemeClr val="dk1"/>
                </a:solidFill>
              </a:rPr>
              <a:t>Cognitive or Intellectual</a:t>
            </a:r>
            <a:endParaRPr sz="2400">
              <a:solidFill>
                <a:schemeClr val="dk1"/>
              </a:solidFill>
            </a:endParaRPr>
          </a:p>
        </p:txBody>
      </p:sp>
      <p:pic>
        <p:nvPicPr>
          <p:cNvPr id="275" name="Google Shape;275;p43" descr="A picture containing font, screenshot, graphics, black&#10;&#10;Description automatically generated"/>
          <p:cNvPicPr preferRelativeResize="0"/>
          <p:nvPr/>
        </p:nvPicPr>
        <p:blipFill rotWithShape="1">
          <a:blip r:embed="rId3">
            <a:alphaModFix/>
          </a:blip>
          <a:srcRect/>
          <a:stretch/>
        </p:blipFill>
        <p:spPr>
          <a:xfrm>
            <a:off x="4110108" y="4415594"/>
            <a:ext cx="3063246" cy="576581"/>
          </a:xfrm>
          <a:prstGeom prst="rect">
            <a:avLst/>
          </a:prstGeom>
          <a:noFill/>
          <a:ln>
            <a:noFill/>
          </a:ln>
        </p:spPr>
      </p:pic>
      <p:sp>
        <p:nvSpPr>
          <p:cNvPr id="276" name="Google Shape;276;p43"/>
          <p:cNvSpPr txBox="1"/>
          <p:nvPr/>
        </p:nvSpPr>
        <p:spPr>
          <a:xfrm>
            <a:off x="1293200" y="3124150"/>
            <a:ext cx="6464400" cy="8220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1000"/>
              </a:spcBef>
              <a:spcAft>
                <a:spcPts val="0"/>
              </a:spcAft>
              <a:buNone/>
            </a:pPr>
            <a:r>
              <a:rPr lang="en" sz="2300">
                <a:solidFill>
                  <a:schemeClr val="dk1"/>
                </a:solidFill>
                <a:latin typeface="Calibri"/>
                <a:ea typeface="Calibri"/>
                <a:cs typeface="Calibri"/>
                <a:sym typeface="Calibri"/>
              </a:rPr>
              <a:t>It is important to note, not all disabilities are visible (physical) and those experiences are equally valid. </a:t>
            </a:r>
            <a:endParaRPr sz="1700">
              <a:latin typeface="Calibri"/>
              <a:ea typeface="Calibri"/>
              <a:cs typeface="Calibri"/>
              <a:sym typeface="Calibri"/>
            </a:endParaRPr>
          </a:p>
        </p:txBody>
      </p:sp>
      <p:sp>
        <p:nvSpPr>
          <p:cNvPr id="277" name="Google Shape;277;p43"/>
          <p:cNvSpPr txBox="1">
            <a:spLocks noGrp="1"/>
          </p:cNvSpPr>
          <p:nvPr>
            <p:ph type="body" idx="1"/>
          </p:nvPr>
        </p:nvSpPr>
        <p:spPr>
          <a:xfrm>
            <a:off x="4705700" y="815250"/>
            <a:ext cx="4191000" cy="1695900"/>
          </a:xfrm>
          <a:prstGeom prst="rect">
            <a:avLst/>
          </a:prstGeom>
          <a:noFill/>
          <a:ln>
            <a:noFill/>
          </a:ln>
        </p:spPr>
        <p:txBody>
          <a:bodyPr spcFirstLastPara="1" wrap="square" lIns="0" tIns="38075" rIns="76200" bIns="38075" anchor="t" anchorCtr="0">
            <a:normAutofit/>
          </a:bodyPr>
          <a:lstStyle/>
          <a:p>
            <a:pPr marL="0" lvl="0" indent="0" algn="l" rtl="0">
              <a:lnSpc>
                <a:spcPct val="90000"/>
              </a:lnSpc>
              <a:spcBef>
                <a:spcPts val="1000"/>
              </a:spcBef>
              <a:spcAft>
                <a:spcPts val="0"/>
              </a:spcAft>
              <a:buNone/>
            </a:pPr>
            <a:endParaRPr sz="2200">
              <a:solidFill>
                <a:schemeClr val="dk1"/>
              </a:solidFill>
            </a:endParaRPr>
          </a:p>
          <a:p>
            <a:pPr marL="292100" lvl="0" indent="-317500" algn="l" rtl="0">
              <a:lnSpc>
                <a:spcPct val="90000"/>
              </a:lnSpc>
              <a:spcBef>
                <a:spcPts val="1000"/>
              </a:spcBef>
              <a:spcAft>
                <a:spcPts val="0"/>
              </a:spcAft>
              <a:buSzPts val="2000"/>
              <a:buChar char="•"/>
            </a:pPr>
            <a:r>
              <a:rPr lang="en" sz="2200">
                <a:solidFill>
                  <a:schemeClr val="dk1"/>
                </a:solidFill>
              </a:rPr>
              <a:t>Sensory</a:t>
            </a:r>
            <a:endParaRPr sz="2200">
              <a:solidFill>
                <a:schemeClr val="dk1"/>
              </a:solidFill>
            </a:endParaRPr>
          </a:p>
          <a:p>
            <a:pPr marL="292100" lvl="0" indent="-317500" algn="l" rtl="0">
              <a:lnSpc>
                <a:spcPct val="90000"/>
              </a:lnSpc>
              <a:spcBef>
                <a:spcPts val="1000"/>
              </a:spcBef>
              <a:spcAft>
                <a:spcPts val="0"/>
              </a:spcAft>
              <a:buSzPts val="2000"/>
              <a:buChar char="•"/>
            </a:pPr>
            <a:r>
              <a:rPr lang="en" sz="2200">
                <a:solidFill>
                  <a:schemeClr val="dk1"/>
                </a:solidFill>
              </a:rPr>
              <a:t>Mental</a:t>
            </a:r>
            <a:endParaRPr sz="2200">
              <a:solidFill>
                <a:schemeClr val="dk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44"/>
          <p:cNvSpPr txBox="1">
            <a:spLocks noGrp="1"/>
          </p:cNvSpPr>
          <p:nvPr>
            <p:ph type="ctrTitle" idx="4294967295"/>
          </p:nvPr>
        </p:nvSpPr>
        <p:spPr>
          <a:xfrm>
            <a:off x="0" y="1847550"/>
            <a:ext cx="4572000" cy="1448400"/>
          </a:xfrm>
          <a:prstGeom prst="rect">
            <a:avLst/>
          </a:prstGeom>
          <a:noFill/>
          <a:ln>
            <a:noFill/>
          </a:ln>
        </p:spPr>
        <p:txBody>
          <a:bodyPr spcFirstLastPara="1" wrap="square" lIns="0" tIns="38075" rIns="76200" bIns="38075" anchor="t" anchorCtr="0">
            <a:spAutoFit/>
          </a:bodyPr>
          <a:lstStyle/>
          <a:p>
            <a:pPr marL="0" lvl="0" indent="0" algn="ctr" rtl="0">
              <a:lnSpc>
                <a:spcPct val="90000"/>
              </a:lnSpc>
              <a:spcBef>
                <a:spcPts val="0"/>
              </a:spcBef>
              <a:spcAft>
                <a:spcPts val="0"/>
              </a:spcAft>
              <a:buClr>
                <a:schemeClr val="dk1"/>
              </a:buClr>
              <a:buSzPts val="5000"/>
              <a:buFont typeface="Avenir"/>
              <a:buNone/>
            </a:pPr>
            <a:r>
              <a:rPr lang="en">
                <a:solidFill>
                  <a:schemeClr val="lt1"/>
                </a:solidFill>
              </a:rPr>
              <a:t>Can you list some disabilities you've </a:t>
            </a:r>
            <a:endParaRPr>
              <a:solidFill>
                <a:schemeClr val="lt1"/>
              </a:solidFill>
            </a:endParaRPr>
          </a:p>
          <a:p>
            <a:pPr marL="0" lvl="0" indent="0" algn="ctr" rtl="0">
              <a:lnSpc>
                <a:spcPct val="90000"/>
              </a:lnSpc>
              <a:spcBef>
                <a:spcPts val="0"/>
              </a:spcBef>
              <a:spcAft>
                <a:spcPts val="0"/>
              </a:spcAft>
              <a:buClr>
                <a:schemeClr val="dk1"/>
              </a:buClr>
              <a:buSzPts val="5000"/>
              <a:buFont typeface="Avenir"/>
              <a:buNone/>
            </a:pPr>
            <a:r>
              <a:rPr lang="en">
                <a:solidFill>
                  <a:schemeClr val="lt1"/>
                </a:solidFill>
              </a:rPr>
              <a:t>heard of?</a:t>
            </a:r>
            <a:endParaRPr>
              <a:solidFill>
                <a:schemeClr val="lt1"/>
              </a:solidFill>
            </a:endParaRPr>
          </a:p>
        </p:txBody>
      </p:sp>
      <p:pic>
        <p:nvPicPr>
          <p:cNvPr id="283" name="Google Shape;283;p44" descr="A picture containing font, screenshot, graphics, black&#10;&#10;Description automatically generated"/>
          <p:cNvPicPr preferRelativeResize="0"/>
          <p:nvPr/>
        </p:nvPicPr>
        <p:blipFill rotWithShape="1">
          <a:blip r:embed="rId3">
            <a:alphaModFix/>
          </a:blip>
          <a:srcRect/>
          <a:stretch/>
        </p:blipFill>
        <p:spPr>
          <a:xfrm>
            <a:off x="3914901" y="4473163"/>
            <a:ext cx="3063246" cy="576581"/>
          </a:xfrm>
          <a:prstGeom prst="rect">
            <a:avLst/>
          </a:prstGeom>
          <a:noFill/>
          <a:ln>
            <a:noFill/>
          </a:ln>
        </p:spPr>
      </p:pic>
      <p:sp>
        <p:nvSpPr>
          <p:cNvPr id="284" name="Google Shape;284;p44"/>
          <p:cNvSpPr txBox="1">
            <a:spLocks noGrp="1"/>
          </p:cNvSpPr>
          <p:nvPr>
            <p:ph type="body" idx="1"/>
          </p:nvPr>
        </p:nvSpPr>
        <p:spPr>
          <a:xfrm>
            <a:off x="369610" y="256380"/>
            <a:ext cx="3832800" cy="978600"/>
          </a:xfrm>
          <a:prstGeom prst="rect">
            <a:avLst/>
          </a:prstGeom>
        </p:spPr>
        <p:txBody>
          <a:bodyPr spcFirstLastPara="1" wrap="square" lIns="0" tIns="38075" rIns="76200" bIns="38075" anchor="t" anchorCtr="0">
            <a:normAutofit/>
          </a:bodyPr>
          <a:lstStyle/>
          <a:p>
            <a:pPr marL="0" lvl="0" indent="0" algn="ctr" rtl="0">
              <a:spcBef>
                <a:spcPts val="800"/>
              </a:spcBef>
              <a:spcAft>
                <a:spcPts val="0"/>
              </a:spcAft>
              <a:buNone/>
            </a:pPr>
            <a:r>
              <a:rPr lang="en">
                <a:solidFill>
                  <a:schemeClr val="lt1"/>
                </a:solidFill>
              </a:rPr>
              <a:t>Please use the text chat feature to answer the following question.</a:t>
            </a:r>
            <a:endParaRPr>
              <a:solidFill>
                <a:schemeClr val="lt1"/>
              </a:solidFill>
            </a:endParaRPr>
          </a:p>
        </p:txBody>
      </p:sp>
      <p:pic>
        <p:nvPicPr>
          <p:cNvPr id="285" name="Google Shape;285;p44"/>
          <p:cNvPicPr preferRelativeResize="0"/>
          <p:nvPr/>
        </p:nvPicPr>
        <p:blipFill rotWithShape="1">
          <a:blip r:embed="rId4">
            <a:alphaModFix/>
          </a:blip>
          <a:srcRect l="12261" r="15951"/>
          <a:stretch/>
        </p:blipFill>
        <p:spPr>
          <a:xfrm>
            <a:off x="4890800" y="334472"/>
            <a:ext cx="3939374" cy="3660200"/>
          </a:xfrm>
          <a:prstGeom prst="rect">
            <a:avLst/>
          </a:prstGeom>
          <a:noFill/>
          <a:ln>
            <a:noFill/>
          </a:ln>
        </p:spPr>
      </p:pic>
      <p:sp>
        <p:nvSpPr>
          <p:cNvPr id="286" name="Google Shape;286;p44"/>
          <p:cNvSpPr txBox="1"/>
          <p:nvPr/>
        </p:nvSpPr>
        <p:spPr>
          <a:xfrm>
            <a:off x="5544838" y="3994675"/>
            <a:ext cx="26313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Calibri"/>
                <a:ea typeface="Calibri"/>
                <a:cs typeface="Calibri"/>
                <a:sym typeface="Calibri"/>
              </a:rPr>
              <a:t>Photo Credit: Disabled and Here</a:t>
            </a:r>
            <a:endParaRPr>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45"/>
          <p:cNvSpPr txBox="1"/>
          <p:nvPr/>
        </p:nvSpPr>
        <p:spPr>
          <a:xfrm>
            <a:off x="124558" y="161169"/>
            <a:ext cx="2564423" cy="307777"/>
          </a:xfrm>
          <a:prstGeom prst="rect">
            <a:avLst/>
          </a:prstGeom>
          <a:noFill/>
          <a:ln>
            <a:noFill/>
          </a:ln>
        </p:spPr>
        <p:txBody>
          <a:bodyPr spcFirstLastPara="1" wrap="square" lIns="76200" tIns="38075" rIns="76200" bIns="38075" anchor="t" anchorCtr="0">
            <a:spAutoFit/>
          </a:bodyPr>
          <a:lstStyle/>
          <a:p>
            <a:pPr marL="0" marR="0" lvl="0" indent="0" algn="ctr" rtl="0">
              <a:spcBef>
                <a:spcPts val="0"/>
              </a:spcBef>
              <a:spcAft>
                <a:spcPts val="0"/>
              </a:spcAft>
              <a:buNone/>
            </a:pPr>
            <a:r>
              <a:rPr lang="en" sz="1500">
                <a:solidFill>
                  <a:schemeClr val="dk1"/>
                </a:solidFill>
                <a:latin typeface="Calibri"/>
                <a:ea typeface="Calibri"/>
                <a:cs typeface="Calibri"/>
                <a:sym typeface="Calibri"/>
              </a:rPr>
              <a:t>Obsessive Compulsive Disorder</a:t>
            </a:r>
            <a:endParaRPr sz="1200"/>
          </a:p>
        </p:txBody>
      </p:sp>
      <p:sp>
        <p:nvSpPr>
          <p:cNvPr id="292" name="Google Shape;292;p45"/>
          <p:cNvSpPr txBox="1"/>
          <p:nvPr/>
        </p:nvSpPr>
        <p:spPr>
          <a:xfrm>
            <a:off x="2168769" y="776722"/>
            <a:ext cx="791308" cy="307777"/>
          </a:xfrm>
          <a:prstGeom prst="rect">
            <a:avLst/>
          </a:prstGeom>
          <a:noFill/>
          <a:ln>
            <a:noFill/>
          </a:ln>
        </p:spPr>
        <p:txBody>
          <a:bodyPr spcFirstLastPara="1" wrap="square" lIns="76200" tIns="38075" rIns="76200" bIns="38075" anchor="t" anchorCtr="0">
            <a:spAutoFit/>
          </a:bodyPr>
          <a:lstStyle/>
          <a:p>
            <a:pPr marL="0" marR="0" lvl="0" indent="0" algn="l" rtl="0">
              <a:spcBef>
                <a:spcPts val="0"/>
              </a:spcBef>
              <a:spcAft>
                <a:spcPts val="0"/>
              </a:spcAft>
              <a:buNone/>
            </a:pPr>
            <a:r>
              <a:rPr lang="en" sz="1500">
                <a:solidFill>
                  <a:schemeClr val="dk1"/>
                </a:solidFill>
                <a:latin typeface="Calibri"/>
                <a:ea typeface="Calibri"/>
                <a:cs typeface="Calibri"/>
                <a:sym typeface="Calibri"/>
              </a:rPr>
              <a:t>Arthritis</a:t>
            </a:r>
            <a:endParaRPr sz="1200"/>
          </a:p>
        </p:txBody>
      </p:sp>
      <p:sp>
        <p:nvSpPr>
          <p:cNvPr id="293" name="Google Shape;293;p45"/>
          <p:cNvSpPr txBox="1"/>
          <p:nvPr/>
        </p:nvSpPr>
        <p:spPr>
          <a:xfrm>
            <a:off x="256442" y="1164981"/>
            <a:ext cx="915865" cy="307777"/>
          </a:xfrm>
          <a:prstGeom prst="rect">
            <a:avLst/>
          </a:prstGeom>
          <a:noFill/>
          <a:ln>
            <a:noFill/>
          </a:ln>
        </p:spPr>
        <p:txBody>
          <a:bodyPr spcFirstLastPara="1" wrap="square" lIns="76200" tIns="38075" rIns="76200" bIns="38075" anchor="t" anchorCtr="0">
            <a:spAutoFit/>
          </a:bodyPr>
          <a:lstStyle/>
          <a:p>
            <a:pPr marL="0" marR="0" lvl="0" indent="0" algn="l" rtl="0">
              <a:spcBef>
                <a:spcPts val="0"/>
              </a:spcBef>
              <a:spcAft>
                <a:spcPts val="0"/>
              </a:spcAft>
              <a:buNone/>
            </a:pPr>
            <a:r>
              <a:rPr lang="en" sz="1500">
                <a:solidFill>
                  <a:schemeClr val="dk1"/>
                </a:solidFill>
                <a:latin typeface="Calibri"/>
                <a:ea typeface="Calibri"/>
                <a:cs typeface="Calibri"/>
                <a:sym typeface="Calibri"/>
              </a:rPr>
              <a:t>Dwarfism</a:t>
            </a:r>
            <a:endParaRPr sz="1200"/>
          </a:p>
        </p:txBody>
      </p:sp>
      <p:sp>
        <p:nvSpPr>
          <p:cNvPr id="294" name="Google Shape;294;p45"/>
          <p:cNvSpPr txBox="1"/>
          <p:nvPr/>
        </p:nvSpPr>
        <p:spPr>
          <a:xfrm>
            <a:off x="2286000" y="1494715"/>
            <a:ext cx="1553307" cy="307777"/>
          </a:xfrm>
          <a:prstGeom prst="rect">
            <a:avLst/>
          </a:prstGeom>
          <a:noFill/>
          <a:ln>
            <a:noFill/>
          </a:ln>
        </p:spPr>
        <p:txBody>
          <a:bodyPr spcFirstLastPara="1" wrap="square" lIns="76200" tIns="38075" rIns="76200" bIns="38075" anchor="t" anchorCtr="0">
            <a:spAutoFit/>
          </a:bodyPr>
          <a:lstStyle/>
          <a:p>
            <a:pPr marL="0" marR="0" lvl="0" indent="0" algn="l" rtl="0">
              <a:spcBef>
                <a:spcPts val="0"/>
              </a:spcBef>
              <a:spcAft>
                <a:spcPts val="0"/>
              </a:spcAft>
              <a:buNone/>
            </a:pPr>
            <a:r>
              <a:rPr lang="en" sz="1500">
                <a:solidFill>
                  <a:schemeClr val="dk1"/>
                </a:solidFill>
                <a:latin typeface="Calibri"/>
                <a:ea typeface="Calibri"/>
                <a:cs typeface="Calibri"/>
                <a:sym typeface="Calibri"/>
              </a:rPr>
              <a:t>Down Syndrome</a:t>
            </a:r>
            <a:endParaRPr sz="1200"/>
          </a:p>
        </p:txBody>
      </p:sp>
      <p:sp>
        <p:nvSpPr>
          <p:cNvPr id="295" name="Google Shape;295;p45"/>
          <p:cNvSpPr txBox="1"/>
          <p:nvPr/>
        </p:nvSpPr>
        <p:spPr>
          <a:xfrm>
            <a:off x="1289538" y="1985573"/>
            <a:ext cx="835269" cy="307777"/>
          </a:xfrm>
          <a:prstGeom prst="rect">
            <a:avLst/>
          </a:prstGeom>
          <a:noFill/>
          <a:ln>
            <a:noFill/>
          </a:ln>
        </p:spPr>
        <p:txBody>
          <a:bodyPr spcFirstLastPara="1" wrap="square" lIns="76200" tIns="38075" rIns="76200" bIns="38075" anchor="t" anchorCtr="0">
            <a:spAutoFit/>
          </a:bodyPr>
          <a:lstStyle/>
          <a:p>
            <a:pPr marL="0" marR="0" lvl="0" indent="0" algn="l" rtl="0">
              <a:spcBef>
                <a:spcPts val="0"/>
              </a:spcBef>
              <a:spcAft>
                <a:spcPts val="0"/>
              </a:spcAft>
              <a:buNone/>
            </a:pPr>
            <a:r>
              <a:rPr lang="en" sz="1500">
                <a:solidFill>
                  <a:schemeClr val="dk1"/>
                </a:solidFill>
                <a:latin typeface="Calibri"/>
                <a:ea typeface="Calibri"/>
                <a:cs typeface="Calibri"/>
                <a:sym typeface="Calibri"/>
              </a:rPr>
              <a:t>Anxiety</a:t>
            </a:r>
            <a:endParaRPr sz="1200"/>
          </a:p>
        </p:txBody>
      </p:sp>
      <p:sp>
        <p:nvSpPr>
          <p:cNvPr id="296" name="Google Shape;296;p45"/>
          <p:cNvSpPr txBox="1"/>
          <p:nvPr/>
        </p:nvSpPr>
        <p:spPr>
          <a:xfrm>
            <a:off x="3516923" y="2256693"/>
            <a:ext cx="1362808" cy="307777"/>
          </a:xfrm>
          <a:prstGeom prst="rect">
            <a:avLst/>
          </a:prstGeom>
          <a:noFill/>
          <a:ln>
            <a:noFill/>
          </a:ln>
        </p:spPr>
        <p:txBody>
          <a:bodyPr spcFirstLastPara="1" wrap="square" lIns="76200" tIns="38075" rIns="76200" bIns="38075" anchor="t" anchorCtr="0">
            <a:spAutoFit/>
          </a:bodyPr>
          <a:lstStyle/>
          <a:p>
            <a:pPr marL="0" marR="0" lvl="0" indent="0" algn="l" rtl="0">
              <a:spcBef>
                <a:spcPts val="0"/>
              </a:spcBef>
              <a:spcAft>
                <a:spcPts val="0"/>
              </a:spcAft>
              <a:buNone/>
            </a:pPr>
            <a:r>
              <a:rPr lang="en" sz="1500">
                <a:solidFill>
                  <a:schemeClr val="dk1"/>
                </a:solidFill>
                <a:latin typeface="Calibri"/>
                <a:ea typeface="Calibri"/>
                <a:cs typeface="Calibri"/>
                <a:sym typeface="Calibri"/>
              </a:rPr>
              <a:t>Cerebral Palsy</a:t>
            </a:r>
            <a:endParaRPr sz="1200"/>
          </a:p>
        </p:txBody>
      </p:sp>
      <p:sp>
        <p:nvSpPr>
          <p:cNvPr id="297" name="Google Shape;297;p45"/>
          <p:cNvSpPr txBox="1"/>
          <p:nvPr/>
        </p:nvSpPr>
        <p:spPr>
          <a:xfrm>
            <a:off x="3204579" y="426613"/>
            <a:ext cx="1985596" cy="307777"/>
          </a:xfrm>
          <a:prstGeom prst="rect">
            <a:avLst/>
          </a:prstGeom>
          <a:noFill/>
          <a:ln>
            <a:noFill/>
          </a:ln>
        </p:spPr>
        <p:txBody>
          <a:bodyPr spcFirstLastPara="1" wrap="square" lIns="76200" tIns="38075" rIns="76200" bIns="38075" anchor="t" anchorCtr="0">
            <a:spAutoFit/>
          </a:bodyPr>
          <a:lstStyle/>
          <a:p>
            <a:pPr marL="0" marR="0" lvl="0" indent="0" algn="l" rtl="0">
              <a:spcBef>
                <a:spcPts val="0"/>
              </a:spcBef>
              <a:spcAft>
                <a:spcPts val="0"/>
              </a:spcAft>
              <a:buNone/>
            </a:pPr>
            <a:r>
              <a:rPr lang="en" sz="1500">
                <a:solidFill>
                  <a:schemeClr val="dk1"/>
                </a:solidFill>
                <a:latin typeface="Calibri"/>
                <a:ea typeface="Calibri"/>
                <a:cs typeface="Calibri"/>
                <a:sym typeface="Calibri"/>
              </a:rPr>
              <a:t>Traumatic Brain Injury</a:t>
            </a:r>
            <a:endParaRPr sz="1200"/>
          </a:p>
        </p:txBody>
      </p:sp>
      <p:sp>
        <p:nvSpPr>
          <p:cNvPr id="298" name="Google Shape;298;p45"/>
          <p:cNvSpPr txBox="1"/>
          <p:nvPr/>
        </p:nvSpPr>
        <p:spPr>
          <a:xfrm>
            <a:off x="4707548" y="1341663"/>
            <a:ext cx="886500" cy="307800"/>
          </a:xfrm>
          <a:prstGeom prst="rect">
            <a:avLst/>
          </a:prstGeom>
          <a:noFill/>
          <a:ln>
            <a:noFill/>
          </a:ln>
        </p:spPr>
        <p:txBody>
          <a:bodyPr spcFirstLastPara="1" wrap="square" lIns="76200" tIns="38075" rIns="76200" bIns="38075" anchor="t" anchorCtr="0">
            <a:spAutoFit/>
          </a:bodyPr>
          <a:lstStyle/>
          <a:p>
            <a:pPr marL="0" marR="0" lvl="0" indent="0" algn="l" rtl="0">
              <a:spcBef>
                <a:spcPts val="0"/>
              </a:spcBef>
              <a:spcAft>
                <a:spcPts val="0"/>
              </a:spcAft>
              <a:buNone/>
            </a:pPr>
            <a:r>
              <a:rPr lang="en" sz="1500">
                <a:solidFill>
                  <a:schemeClr val="dk1"/>
                </a:solidFill>
                <a:latin typeface="Calibri"/>
                <a:ea typeface="Calibri"/>
                <a:cs typeface="Calibri"/>
                <a:sym typeface="Calibri"/>
              </a:rPr>
              <a:t>Dyslexia</a:t>
            </a:r>
            <a:endParaRPr sz="1200"/>
          </a:p>
        </p:txBody>
      </p:sp>
      <p:sp>
        <p:nvSpPr>
          <p:cNvPr id="299" name="Google Shape;299;p45"/>
          <p:cNvSpPr txBox="1"/>
          <p:nvPr/>
        </p:nvSpPr>
        <p:spPr>
          <a:xfrm>
            <a:off x="5898173" y="2245422"/>
            <a:ext cx="2762250" cy="307777"/>
          </a:xfrm>
          <a:prstGeom prst="rect">
            <a:avLst/>
          </a:prstGeom>
          <a:noFill/>
          <a:ln>
            <a:noFill/>
          </a:ln>
        </p:spPr>
        <p:txBody>
          <a:bodyPr spcFirstLastPara="1" wrap="square" lIns="76200" tIns="38075" rIns="76200" bIns="38075" anchor="t" anchorCtr="0">
            <a:spAutoFit/>
          </a:bodyPr>
          <a:lstStyle/>
          <a:p>
            <a:pPr marL="0" marR="0" lvl="0" indent="0" algn="l" rtl="0">
              <a:spcBef>
                <a:spcPts val="0"/>
              </a:spcBef>
              <a:spcAft>
                <a:spcPts val="0"/>
              </a:spcAft>
              <a:buNone/>
            </a:pPr>
            <a:r>
              <a:rPr lang="en" sz="1500">
                <a:solidFill>
                  <a:schemeClr val="dk1"/>
                </a:solidFill>
                <a:latin typeface="Calibri"/>
                <a:ea typeface="Calibri"/>
                <a:cs typeface="Calibri"/>
                <a:sym typeface="Calibri"/>
              </a:rPr>
              <a:t>Post Traumatic Stress Disorder</a:t>
            </a:r>
            <a:endParaRPr sz="1200"/>
          </a:p>
        </p:txBody>
      </p:sp>
      <p:sp>
        <p:nvSpPr>
          <p:cNvPr id="300" name="Google Shape;300;p45"/>
          <p:cNvSpPr txBox="1"/>
          <p:nvPr/>
        </p:nvSpPr>
        <p:spPr>
          <a:xfrm>
            <a:off x="2124807" y="2725638"/>
            <a:ext cx="1230923" cy="307777"/>
          </a:xfrm>
          <a:prstGeom prst="rect">
            <a:avLst/>
          </a:prstGeom>
          <a:noFill/>
          <a:ln>
            <a:noFill/>
          </a:ln>
        </p:spPr>
        <p:txBody>
          <a:bodyPr spcFirstLastPara="1" wrap="square" lIns="76200" tIns="38075" rIns="76200" bIns="38075" anchor="t" anchorCtr="0">
            <a:spAutoFit/>
          </a:bodyPr>
          <a:lstStyle/>
          <a:p>
            <a:pPr marL="0" marR="0" lvl="0" indent="0" algn="l" rtl="0">
              <a:spcBef>
                <a:spcPts val="0"/>
              </a:spcBef>
              <a:spcAft>
                <a:spcPts val="0"/>
              </a:spcAft>
              <a:buNone/>
            </a:pPr>
            <a:r>
              <a:rPr lang="en" sz="1500">
                <a:solidFill>
                  <a:schemeClr val="dk1"/>
                </a:solidFill>
                <a:latin typeface="Calibri"/>
                <a:ea typeface="Calibri"/>
                <a:cs typeface="Calibri"/>
                <a:sym typeface="Calibri"/>
              </a:rPr>
              <a:t>Depression</a:t>
            </a:r>
            <a:endParaRPr sz="1200"/>
          </a:p>
        </p:txBody>
      </p:sp>
      <p:sp>
        <p:nvSpPr>
          <p:cNvPr id="301" name="Google Shape;301;p45"/>
          <p:cNvSpPr txBox="1"/>
          <p:nvPr/>
        </p:nvSpPr>
        <p:spPr>
          <a:xfrm>
            <a:off x="4571997" y="3524267"/>
            <a:ext cx="2461800" cy="307800"/>
          </a:xfrm>
          <a:prstGeom prst="rect">
            <a:avLst/>
          </a:prstGeom>
          <a:noFill/>
          <a:ln>
            <a:noFill/>
          </a:ln>
        </p:spPr>
        <p:txBody>
          <a:bodyPr spcFirstLastPara="1" wrap="square" lIns="76200" tIns="38075" rIns="76200" bIns="38075" anchor="t" anchorCtr="0">
            <a:spAutoFit/>
          </a:bodyPr>
          <a:lstStyle/>
          <a:p>
            <a:pPr marL="0" marR="0" lvl="0" indent="0" algn="l" rtl="0">
              <a:spcBef>
                <a:spcPts val="0"/>
              </a:spcBef>
              <a:spcAft>
                <a:spcPts val="0"/>
              </a:spcAft>
              <a:buNone/>
            </a:pPr>
            <a:r>
              <a:rPr lang="en" sz="1500">
                <a:solidFill>
                  <a:schemeClr val="dk1"/>
                </a:solidFill>
                <a:latin typeface="Calibri"/>
                <a:ea typeface="Calibri"/>
                <a:cs typeface="Calibri"/>
                <a:sym typeface="Calibri"/>
              </a:rPr>
              <a:t>Hearing Loss or Deafness</a:t>
            </a:r>
            <a:endParaRPr sz="1200"/>
          </a:p>
        </p:txBody>
      </p:sp>
      <p:sp>
        <p:nvSpPr>
          <p:cNvPr id="302" name="Google Shape;302;p45"/>
          <p:cNvSpPr txBox="1"/>
          <p:nvPr/>
        </p:nvSpPr>
        <p:spPr>
          <a:xfrm>
            <a:off x="7729904" y="2864805"/>
            <a:ext cx="1069731" cy="307777"/>
          </a:xfrm>
          <a:prstGeom prst="rect">
            <a:avLst/>
          </a:prstGeom>
          <a:noFill/>
          <a:ln>
            <a:noFill/>
          </a:ln>
        </p:spPr>
        <p:txBody>
          <a:bodyPr spcFirstLastPara="1" wrap="square" lIns="76200" tIns="38075" rIns="76200" bIns="38075" anchor="t" anchorCtr="0">
            <a:spAutoFit/>
          </a:bodyPr>
          <a:lstStyle/>
          <a:p>
            <a:pPr marL="0" marR="0" lvl="0" indent="0" algn="l" rtl="0">
              <a:spcBef>
                <a:spcPts val="0"/>
              </a:spcBef>
              <a:spcAft>
                <a:spcPts val="0"/>
              </a:spcAft>
              <a:buNone/>
            </a:pPr>
            <a:r>
              <a:rPr lang="en" sz="1500">
                <a:solidFill>
                  <a:schemeClr val="dk1"/>
                </a:solidFill>
                <a:latin typeface="Calibri"/>
                <a:ea typeface="Calibri"/>
                <a:cs typeface="Calibri"/>
                <a:sym typeface="Calibri"/>
              </a:rPr>
              <a:t>Epilepsy</a:t>
            </a:r>
            <a:endParaRPr sz="1200"/>
          </a:p>
        </p:txBody>
      </p:sp>
      <p:sp>
        <p:nvSpPr>
          <p:cNvPr id="303" name="Google Shape;303;p45"/>
          <p:cNvSpPr txBox="1"/>
          <p:nvPr/>
        </p:nvSpPr>
        <p:spPr>
          <a:xfrm>
            <a:off x="476249" y="3216497"/>
            <a:ext cx="2461847" cy="307777"/>
          </a:xfrm>
          <a:prstGeom prst="rect">
            <a:avLst/>
          </a:prstGeom>
          <a:noFill/>
          <a:ln>
            <a:noFill/>
          </a:ln>
        </p:spPr>
        <p:txBody>
          <a:bodyPr spcFirstLastPara="1" wrap="square" lIns="76200" tIns="38075" rIns="76200" bIns="38075" anchor="t" anchorCtr="0">
            <a:spAutoFit/>
          </a:bodyPr>
          <a:lstStyle/>
          <a:p>
            <a:pPr marL="0" marR="0" lvl="0" indent="0" algn="l" rtl="0">
              <a:spcBef>
                <a:spcPts val="0"/>
              </a:spcBef>
              <a:spcAft>
                <a:spcPts val="0"/>
              </a:spcAft>
              <a:buNone/>
            </a:pPr>
            <a:r>
              <a:rPr lang="en" sz="1500">
                <a:solidFill>
                  <a:schemeClr val="dk1"/>
                </a:solidFill>
                <a:latin typeface="Calibri"/>
                <a:ea typeface="Calibri"/>
                <a:cs typeface="Calibri"/>
                <a:sym typeface="Calibri"/>
              </a:rPr>
              <a:t>Autism Spectrum Disorders</a:t>
            </a:r>
            <a:endParaRPr sz="1200"/>
          </a:p>
        </p:txBody>
      </p:sp>
      <p:sp>
        <p:nvSpPr>
          <p:cNvPr id="304" name="Google Shape;304;p45"/>
          <p:cNvSpPr txBox="1"/>
          <p:nvPr/>
        </p:nvSpPr>
        <p:spPr>
          <a:xfrm>
            <a:off x="2710962" y="3890551"/>
            <a:ext cx="1839057" cy="307777"/>
          </a:xfrm>
          <a:prstGeom prst="rect">
            <a:avLst/>
          </a:prstGeom>
          <a:noFill/>
          <a:ln>
            <a:noFill/>
          </a:ln>
        </p:spPr>
        <p:txBody>
          <a:bodyPr spcFirstLastPara="1" wrap="square" lIns="76200" tIns="38075" rIns="76200" bIns="38075" anchor="t" anchorCtr="0">
            <a:spAutoFit/>
          </a:bodyPr>
          <a:lstStyle/>
          <a:p>
            <a:pPr marL="0" marR="0" lvl="0" indent="0" algn="l" rtl="0">
              <a:spcBef>
                <a:spcPts val="0"/>
              </a:spcBef>
              <a:spcAft>
                <a:spcPts val="0"/>
              </a:spcAft>
              <a:buNone/>
            </a:pPr>
            <a:r>
              <a:rPr lang="en" sz="1500">
                <a:solidFill>
                  <a:schemeClr val="dk1"/>
                </a:solidFill>
                <a:latin typeface="Calibri"/>
                <a:ea typeface="Calibri"/>
                <a:cs typeface="Calibri"/>
                <a:sym typeface="Calibri"/>
              </a:rPr>
              <a:t>Tourette Syndrome</a:t>
            </a:r>
            <a:endParaRPr sz="1200"/>
          </a:p>
        </p:txBody>
      </p:sp>
      <p:sp>
        <p:nvSpPr>
          <p:cNvPr id="305" name="Google Shape;305;p45"/>
          <p:cNvSpPr txBox="1"/>
          <p:nvPr/>
        </p:nvSpPr>
        <p:spPr>
          <a:xfrm>
            <a:off x="4469423" y="2806028"/>
            <a:ext cx="1362808" cy="307777"/>
          </a:xfrm>
          <a:prstGeom prst="rect">
            <a:avLst/>
          </a:prstGeom>
          <a:noFill/>
          <a:ln>
            <a:noFill/>
          </a:ln>
        </p:spPr>
        <p:txBody>
          <a:bodyPr spcFirstLastPara="1" wrap="square" lIns="76200" tIns="38075" rIns="76200" bIns="38075" anchor="t" anchorCtr="0">
            <a:spAutoFit/>
          </a:bodyPr>
          <a:lstStyle/>
          <a:p>
            <a:pPr marL="0" marR="0" lvl="0" indent="0" algn="l" rtl="0">
              <a:spcBef>
                <a:spcPts val="0"/>
              </a:spcBef>
              <a:spcAft>
                <a:spcPts val="0"/>
              </a:spcAft>
              <a:buNone/>
            </a:pPr>
            <a:r>
              <a:rPr lang="en" sz="1500">
                <a:solidFill>
                  <a:schemeClr val="dk1"/>
                </a:solidFill>
                <a:latin typeface="Calibri"/>
                <a:ea typeface="Calibri"/>
                <a:cs typeface="Calibri"/>
                <a:sym typeface="Calibri"/>
              </a:rPr>
              <a:t>Spina Bifida</a:t>
            </a:r>
            <a:endParaRPr sz="1200"/>
          </a:p>
        </p:txBody>
      </p:sp>
      <p:sp>
        <p:nvSpPr>
          <p:cNvPr id="306" name="Google Shape;306;p45"/>
          <p:cNvSpPr txBox="1"/>
          <p:nvPr/>
        </p:nvSpPr>
        <p:spPr>
          <a:xfrm>
            <a:off x="6367096" y="1472758"/>
            <a:ext cx="2080846" cy="307777"/>
          </a:xfrm>
          <a:prstGeom prst="rect">
            <a:avLst/>
          </a:prstGeom>
          <a:noFill/>
          <a:ln>
            <a:noFill/>
          </a:ln>
        </p:spPr>
        <p:txBody>
          <a:bodyPr spcFirstLastPara="1" wrap="square" lIns="76200" tIns="38075" rIns="76200" bIns="38075" anchor="t" anchorCtr="0">
            <a:spAutoFit/>
          </a:bodyPr>
          <a:lstStyle/>
          <a:p>
            <a:pPr marL="0" marR="0" lvl="0" indent="0" algn="l" rtl="0">
              <a:spcBef>
                <a:spcPts val="0"/>
              </a:spcBef>
              <a:spcAft>
                <a:spcPts val="0"/>
              </a:spcAft>
              <a:buNone/>
            </a:pPr>
            <a:r>
              <a:rPr lang="en" sz="1500">
                <a:solidFill>
                  <a:schemeClr val="dk1"/>
                </a:solidFill>
                <a:latin typeface="Calibri"/>
                <a:ea typeface="Calibri"/>
                <a:cs typeface="Calibri"/>
                <a:sym typeface="Calibri"/>
              </a:rPr>
              <a:t>Blindness or Low Vision</a:t>
            </a:r>
            <a:endParaRPr sz="1200"/>
          </a:p>
        </p:txBody>
      </p:sp>
      <p:sp>
        <p:nvSpPr>
          <p:cNvPr id="307" name="Google Shape;307;p45"/>
          <p:cNvSpPr txBox="1"/>
          <p:nvPr/>
        </p:nvSpPr>
        <p:spPr>
          <a:xfrm>
            <a:off x="7825153" y="351468"/>
            <a:ext cx="879231" cy="307777"/>
          </a:xfrm>
          <a:prstGeom prst="rect">
            <a:avLst/>
          </a:prstGeom>
          <a:noFill/>
          <a:ln>
            <a:noFill/>
          </a:ln>
        </p:spPr>
        <p:txBody>
          <a:bodyPr spcFirstLastPara="1" wrap="square" lIns="76200" tIns="38075" rIns="76200" bIns="38075" anchor="t" anchorCtr="0">
            <a:spAutoFit/>
          </a:bodyPr>
          <a:lstStyle/>
          <a:p>
            <a:pPr marL="0" marR="0" lvl="0" indent="0" algn="l" rtl="0">
              <a:spcBef>
                <a:spcPts val="0"/>
              </a:spcBef>
              <a:spcAft>
                <a:spcPts val="0"/>
              </a:spcAft>
              <a:buNone/>
            </a:pPr>
            <a:r>
              <a:rPr lang="en" sz="1500">
                <a:solidFill>
                  <a:schemeClr val="dk1"/>
                </a:solidFill>
                <a:latin typeface="Calibri"/>
                <a:ea typeface="Calibri"/>
                <a:cs typeface="Calibri"/>
                <a:sym typeface="Calibri"/>
              </a:rPr>
              <a:t>Paralysis</a:t>
            </a:r>
            <a:endParaRPr sz="1200"/>
          </a:p>
        </p:txBody>
      </p:sp>
      <p:sp>
        <p:nvSpPr>
          <p:cNvPr id="308" name="Google Shape;308;p45"/>
          <p:cNvSpPr txBox="1"/>
          <p:nvPr/>
        </p:nvSpPr>
        <p:spPr>
          <a:xfrm>
            <a:off x="6960577" y="4008224"/>
            <a:ext cx="1839057" cy="307777"/>
          </a:xfrm>
          <a:prstGeom prst="rect">
            <a:avLst/>
          </a:prstGeom>
          <a:noFill/>
          <a:ln>
            <a:noFill/>
          </a:ln>
        </p:spPr>
        <p:txBody>
          <a:bodyPr spcFirstLastPara="1" wrap="square" lIns="76200" tIns="38075" rIns="76200" bIns="38075" anchor="t" anchorCtr="0">
            <a:spAutoFit/>
          </a:bodyPr>
          <a:lstStyle/>
          <a:p>
            <a:pPr marL="0" marR="0" lvl="0" indent="0" algn="l" rtl="0">
              <a:spcBef>
                <a:spcPts val="0"/>
              </a:spcBef>
              <a:spcAft>
                <a:spcPts val="0"/>
              </a:spcAft>
              <a:buNone/>
            </a:pPr>
            <a:r>
              <a:rPr lang="en" sz="1500">
                <a:solidFill>
                  <a:schemeClr val="dk1"/>
                </a:solidFill>
                <a:latin typeface="Calibri"/>
                <a:ea typeface="Calibri"/>
                <a:cs typeface="Calibri"/>
                <a:sym typeface="Calibri"/>
              </a:rPr>
              <a:t>Muscular Dystrophy</a:t>
            </a:r>
            <a:endParaRPr sz="1200"/>
          </a:p>
        </p:txBody>
      </p:sp>
      <p:pic>
        <p:nvPicPr>
          <p:cNvPr id="309" name="Google Shape;309;p45" descr="A picture containing font, screenshot, graphics, black&#10;&#10;Description automatically generated"/>
          <p:cNvPicPr preferRelativeResize="0"/>
          <p:nvPr/>
        </p:nvPicPr>
        <p:blipFill rotWithShape="1">
          <a:blip r:embed="rId3">
            <a:alphaModFix/>
          </a:blip>
          <a:srcRect/>
          <a:stretch/>
        </p:blipFill>
        <p:spPr>
          <a:xfrm>
            <a:off x="4110108" y="4415594"/>
            <a:ext cx="3063246" cy="576581"/>
          </a:xfrm>
          <a:prstGeom prst="rect">
            <a:avLst/>
          </a:prstGeom>
          <a:noFill/>
          <a:ln>
            <a:noFill/>
          </a:ln>
        </p:spPr>
      </p:pic>
      <p:sp>
        <p:nvSpPr>
          <p:cNvPr id="310" name="Google Shape;310;p45"/>
          <p:cNvSpPr txBox="1"/>
          <p:nvPr/>
        </p:nvSpPr>
        <p:spPr>
          <a:xfrm>
            <a:off x="248049" y="4080961"/>
            <a:ext cx="1839057" cy="307777"/>
          </a:xfrm>
          <a:prstGeom prst="rect">
            <a:avLst/>
          </a:prstGeom>
          <a:noFill/>
          <a:ln>
            <a:noFill/>
          </a:ln>
        </p:spPr>
        <p:txBody>
          <a:bodyPr spcFirstLastPara="1" wrap="square" lIns="76200" tIns="38075" rIns="76200" bIns="38075" anchor="t" anchorCtr="0">
            <a:spAutoFit/>
          </a:bodyPr>
          <a:lstStyle/>
          <a:p>
            <a:pPr marL="0" marR="0" lvl="0" indent="0" algn="l" rtl="0">
              <a:spcBef>
                <a:spcPts val="0"/>
              </a:spcBef>
              <a:spcAft>
                <a:spcPts val="0"/>
              </a:spcAft>
              <a:buNone/>
            </a:pPr>
            <a:r>
              <a:rPr lang="en" sz="1500">
                <a:solidFill>
                  <a:schemeClr val="dk1"/>
                </a:solidFill>
                <a:latin typeface="Calibri"/>
                <a:ea typeface="Calibri"/>
                <a:cs typeface="Calibri"/>
                <a:sym typeface="Calibri"/>
              </a:rPr>
              <a:t>Multiple Sclerosis</a:t>
            </a:r>
            <a:endParaRPr sz="1200"/>
          </a:p>
        </p:txBody>
      </p:sp>
      <p:sp>
        <p:nvSpPr>
          <p:cNvPr id="311" name="Google Shape;311;p45"/>
          <p:cNvSpPr txBox="1"/>
          <p:nvPr/>
        </p:nvSpPr>
        <p:spPr>
          <a:xfrm flipH="1">
            <a:off x="5437976" y="846563"/>
            <a:ext cx="3266400" cy="307800"/>
          </a:xfrm>
          <a:prstGeom prst="rect">
            <a:avLst/>
          </a:prstGeom>
          <a:noFill/>
          <a:ln>
            <a:noFill/>
          </a:ln>
        </p:spPr>
        <p:txBody>
          <a:bodyPr spcFirstLastPara="1" wrap="square" lIns="76200" tIns="38075" rIns="76200" bIns="38075" anchor="t" anchorCtr="0">
            <a:spAutoFit/>
          </a:bodyPr>
          <a:lstStyle/>
          <a:p>
            <a:pPr marL="0" marR="0" lvl="0" indent="0" algn="l" rtl="0">
              <a:spcBef>
                <a:spcPts val="0"/>
              </a:spcBef>
              <a:spcAft>
                <a:spcPts val="0"/>
              </a:spcAft>
              <a:buNone/>
            </a:pPr>
            <a:r>
              <a:rPr lang="en" sz="1500">
                <a:solidFill>
                  <a:schemeClr val="dk1"/>
                </a:solidFill>
                <a:latin typeface="Calibri"/>
                <a:ea typeface="Calibri"/>
                <a:cs typeface="Calibri"/>
                <a:sym typeface="Calibri"/>
              </a:rPr>
              <a:t>Attention Deficit Hyperactivity Disorder</a:t>
            </a:r>
            <a:endParaRPr sz="1200"/>
          </a:p>
        </p:txBody>
      </p:sp>
      <p:sp>
        <p:nvSpPr>
          <p:cNvPr id="312" name="Google Shape;312;p45"/>
          <p:cNvSpPr txBox="1"/>
          <p:nvPr/>
        </p:nvSpPr>
        <p:spPr>
          <a:xfrm>
            <a:off x="6367092" y="3126812"/>
            <a:ext cx="937800" cy="307800"/>
          </a:xfrm>
          <a:prstGeom prst="rect">
            <a:avLst/>
          </a:prstGeom>
          <a:noFill/>
          <a:ln>
            <a:noFill/>
          </a:ln>
        </p:spPr>
        <p:txBody>
          <a:bodyPr spcFirstLastPara="1" wrap="square" lIns="76200" tIns="38075" rIns="76200" bIns="38075" anchor="t" anchorCtr="0">
            <a:spAutoFit/>
          </a:bodyPr>
          <a:lstStyle/>
          <a:p>
            <a:pPr marL="0" marR="0" lvl="0" indent="0" algn="l" rtl="0">
              <a:spcBef>
                <a:spcPts val="0"/>
              </a:spcBef>
              <a:spcAft>
                <a:spcPts val="0"/>
              </a:spcAft>
              <a:buNone/>
            </a:pPr>
            <a:r>
              <a:rPr lang="en" sz="1500">
                <a:solidFill>
                  <a:schemeClr val="dk1"/>
                </a:solidFill>
                <a:latin typeface="Calibri"/>
                <a:ea typeface="Calibri"/>
                <a:cs typeface="Calibri"/>
                <a:sym typeface="Calibri"/>
              </a:rPr>
              <a:t>Dementia</a:t>
            </a:r>
            <a:endParaRPr sz="1200"/>
          </a:p>
        </p:txBody>
      </p:sp>
      <p:sp>
        <p:nvSpPr>
          <p:cNvPr id="313" name="Google Shape;313;p45"/>
          <p:cNvSpPr txBox="1"/>
          <p:nvPr/>
        </p:nvSpPr>
        <p:spPr>
          <a:xfrm>
            <a:off x="256450" y="2472913"/>
            <a:ext cx="1615500" cy="18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alibri"/>
                <a:ea typeface="Calibri"/>
                <a:cs typeface="Calibri"/>
                <a:sym typeface="Calibri"/>
              </a:rPr>
              <a:t>Spinal Cord Injury</a:t>
            </a:r>
            <a:endParaRPr>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3268</Words>
  <Application>Microsoft Macintosh PowerPoint</Application>
  <PresentationFormat>On-screen Show (16:9)</PresentationFormat>
  <Paragraphs>291</Paragraphs>
  <Slides>30</Slides>
  <Notes>30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30</vt:i4>
      </vt:variant>
    </vt:vector>
  </HeadingPairs>
  <TitlesOfParts>
    <vt:vector size="37" baseType="lpstr">
      <vt:lpstr>Arial</vt:lpstr>
      <vt:lpstr>Avenir</vt:lpstr>
      <vt:lpstr>Calibri</vt:lpstr>
      <vt:lpstr>Noto Sans Symbols</vt:lpstr>
      <vt:lpstr>Verdana</vt:lpstr>
      <vt:lpstr>Simple Light</vt:lpstr>
      <vt:lpstr>Office Theme</vt:lpstr>
      <vt:lpstr>PowerPoint Presentation</vt:lpstr>
      <vt:lpstr>Meet Your Presenter</vt:lpstr>
      <vt:lpstr>Who Am I?</vt:lpstr>
      <vt:lpstr>OBJECTIVES</vt:lpstr>
      <vt:lpstr>PowerPoint Presentation</vt:lpstr>
      <vt:lpstr>WHAT IS DISABILITY?</vt:lpstr>
      <vt:lpstr>Categories of Disabilities</vt:lpstr>
      <vt:lpstr>Can you list some disabilities you've  heard of?</vt:lpstr>
      <vt:lpstr>PowerPoint Presentation</vt:lpstr>
      <vt:lpstr>PowerPoint Presentation</vt:lpstr>
      <vt:lpstr>PowerPoint Presentation</vt:lpstr>
      <vt:lpstr>PowerPoint Presentation</vt:lpstr>
      <vt:lpstr>DISABILITY HISTORY</vt:lpstr>
      <vt:lpstr>Forced Sterilization in America</vt:lpstr>
      <vt:lpstr>PowerPoint Presentation</vt:lpstr>
      <vt:lpstr>WHAT IS ABLEISM?</vt:lpstr>
      <vt:lpstr>PowerPoint Presentation</vt:lpstr>
      <vt:lpstr>PowerPoint Presentation</vt:lpstr>
      <vt:lpstr>PowerPoint Presentation</vt:lpstr>
      <vt:lpstr>PowerPoint Presentation</vt:lpstr>
      <vt:lpstr>What is Sexual Violence?</vt:lpstr>
      <vt:lpstr>PowerPoint Presentation</vt:lpstr>
      <vt:lpstr>Barriers to Reporting</vt:lpstr>
      <vt:lpstr>PowerPoint Presentation</vt:lpstr>
      <vt:lpstr>What Can I Do to Help?</vt:lpstr>
      <vt:lpstr>What Can I Do to Help?</vt:lpstr>
      <vt:lpstr>Additional Resources</vt:lpstr>
      <vt:lpstr>PowerPoint Presentation</vt:lpstr>
      <vt:lpstr>Thank you!</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CALCASA IT</cp:lastModifiedBy>
  <cp:revision>2</cp:revision>
  <dcterms:modified xsi:type="dcterms:W3CDTF">2023-07-27T17:24:54Z</dcterms:modified>
</cp:coreProperties>
</file>