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20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</p:sldIdLst>
  <p:sldSz cx="10972800" cy="6172200"/>
  <p:notesSz cx="6858000" cy="9144000"/>
  <p:embeddedFontLst>
    <p:embeddedFont>
      <p:font typeface="Avenir" panose="02000503020000020003" pitchFamily="2" charset="0"/>
      <p:regular r:id="rId21"/>
      <p:italic r:id="rId22"/>
    </p:embeddedFont>
    <p:embeddedFont>
      <p:font typeface="Calibri" panose="020F0502020204030204" pitchFamily="34" charset="0"/>
      <p:regular r:id="rId23"/>
      <p:bold r:id="rId24"/>
      <p:italic r:id="rId25"/>
      <p:boldItalic r:id="rId26"/>
    </p:embeddedFont>
    <p:embeddedFont>
      <p:font typeface="Helvetica Neue" panose="02000503000000020004" pitchFamily="2" charset="0"/>
      <p:regular r:id="rId27"/>
      <p:bold r:id="rId28"/>
      <p:italic r:id="rId29"/>
      <p:boldItalic r:id="rId30"/>
    </p:embeddedFont>
    <p:embeddedFont>
      <p:font typeface="Verdana" panose="020B0604030504040204" pitchFamily="34" charset="0"/>
      <p:regular r:id="rId31"/>
      <p:bold r:id="rId32"/>
      <p:italic r:id="rId33"/>
      <p:boldItalic r:id="rId34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GoogleSlidesCustomDataVersion2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35" roundtripDataSignature="AMtx7mjU4j33XnhmVEzOjSIYFvcO6aaZ8w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1"/>
    <p:restoredTop sz="80077"/>
  </p:normalViewPr>
  <p:slideViewPr>
    <p:cSldViewPr snapToGrid="0">
      <p:cViewPr varScale="1">
        <p:scale>
          <a:sx n="98" d="100"/>
          <a:sy n="98" d="100"/>
        </p:scale>
        <p:origin x="1384" y="1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6.fntdata"/><Relationship Id="rId39" Type="http://schemas.openxmlformats.org/officeDocument/2006/relationships/tableStyles" Target="tableStyles.xml"/><Relationship Id="rId21" Type="http://schemas.openxmlformats.org/officeDocument/2006/relationships/font" Target="fonts/font1.fntdata"/><Relationship Id="rId34" Type="http://schemas.openxmlformats.org/officeDocument/2006/relationships/font" Target="fonts/font14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5.fntdata"/><Relationship Id="rId33" Type="http://schemas.openxmlformats.org/officeDocument/2006/relationships/font" Target="fonts/font13.fntdata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29" Type="http://schemas.openxmlformats.org/officeDocument/2006/relationships/font" Target="fonts/font9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4.fntdata"/><Relationship Id="rId32" Type="http://schemas.openxmlformats.org/officeDocument/2006/relationships/font" Target="fonts/font12.fntdata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3.fntdata"/><Relationship Id="rId28" Type="http://schemas.openxmlformats.org/officeDocument/2006/relationships/font" Target="fonts/font8.fntdata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11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2.fntdata"/><Relationship Id="rId27" Type="http://schemas.openxmlformats.org/officeDocument/2006/relationships/font" Target="fonts/font7.fntdata"/><Relationship Id="rId30" Type="http://schemas.openxmlformats.org/officeDocument/2006/relationships/font" Target="fonts/font10.fntdata"/><Relationship Id="rId35" Type="http://customschemas.google.com/relationships/presentationmetadata" Target="metadata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valor.us/webconferences/2023-new-laws-and-legislation-web-conference/" TargetMode="External"/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Google Shape;197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98" name="Google Shape;198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dirty="0"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" name="Google Shape;272;g2ad27365deb_0_1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3" name="Google Shape;273;g2ad27365deb_0_12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9" name="Google Shape;279;g2ad27365deb_0_13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0" name="Google Shape;280;g2ad27365deb_0_13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" name="Google Shape;286;g2ae0288278a_0_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7" name="Google Shape;287;g2ae0288278a_0_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u="sng">
                <a:solidFill>
                  <a:schemeClr val="hlink"/>
                </a:solidFill>
                <a:hlinkClick r:id="rId3"/>
              </a:rPr>
              <a:t>https://www.valor.us/webconferences/2023-new-laws-and-legislation-web-conference/</a:t>
            </a:r>
            <a:r>
              <a:rPr lang="en-US"/>
              <a:t> </a:t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3" name="Google Shape;293;g2ad27365deb_0_14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4" name="Google Shape;294;g2ad27365deb_0_14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8" name="Google Shape;298;g2ad27365deb_0_15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9" name="Google Shape;299;g2ad27365deb_0_15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298450" algn="l" rtl="0">
              <a:spcBef>
                <a:spcPts val="0"/>
              </a:spcBef>
              <a:spcAft>
                <a:spcPts val="0"/>
              </a:spcAft>
              <a:buSzPts val="1100"/>
              <a:buChar char="●"/>
            </a:pPr>
            <a:endParaRPr dirty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6" name="Google Shape;306;g26630cb8cee_0_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7" name="Google Shape;307;g26630cb8cee_0_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2" name="Google Shape;312;g2ad27365deb_0_16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3" name="Google Shape;313;g2ad27365deb_0_16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" name="Google Shape;317;g2ad27365deb_0_17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8" name="Google Shape;318;g2ad27365deb_0_17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1" name="Google Shape;331;p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32" name="Google Shape;332;p1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-US">
                <a:latin typeface="Calibri"/>
                <a:ea typeface="Calibri"/>
                <a:cs typeface="Calibri"/>
                <a:sym typeface="Calibri"/>
              </a:rPr>
              <a:t>Thank you!</a:t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Google Shape;204;g2ad27365deb_0_20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5" name="Google Shape;205;g2ad27365deb_0_20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Google Shape;215;g2ad27365deb_0_1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16" name="Google Shape;216;g2ad27365deb_0_1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dirty="0"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Google Shape;220;g245e57d0b16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21" name="Google Shape;221;g245e57d0b16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" name="Google Shape;230;g2ad27365deb_0_19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1" name="Google Shape;231;g2ad27365deb_0_19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" name="Google Shape;235;g262b387e775_0_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6" name="Google Shape;236;g262b387e775_0_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" name="Google Shape;249;g2ad27365deb_0_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Grace</a:t>
            </a:r>
            <a:endParaRPr/>
          </a:p>
          <a:p>
            <a:pPr marL="457200" marR="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</a:pPr>
            <a:r>
              <a:rPr lang="en-US"/>
              <a:t>Our tagline: advancing equity ending sexual violence provides us with the opportunity to expand our policy framework</a:t>
            </a:r>
            <a:endParaRPr/>
          </a:p>
          <a:p>
            <a:pPr marL="457200" marR="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Char char="●"/>
            </a:pPr>
            <a:r>
              <a:rPr lang="en-US"/>
              <a:t>Seen call for increased “public safety” which has led to bills enhancing penalties. </a:t>
            </a:r>
            <a:endParaRPr/>
          </a:p>
          <a:p>
            <a:pPr marL="457200" marR="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</a:pPr>
            <a:r>
              <a:rPr lang="en-US"/>
              <a:t>This year it allowed us to focus on sexual assault initiatives, but also identify other focus areas where violence intersects, such as reproductive justice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250" name="Google Shape;250;g2ad27365deb_0_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5" name="Google Shape;255;g2ad27365deb_0_13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6" name="Google Shape;256;g2ad27365deb_0_13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" name="Google Shape;260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61" name="Google Shape;261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 b="1" dirty="0">
              <a:solidFill>
                <a:srgbClr val="53575A"/>
              </a:solidFill>
              <a:latin typeface="Avenir"/>
              <a:ea typeface="Avenir"/>
              <a:cs typeface="Avenir"/>
              <a:sym typeface="Avenir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>
  <p:cSld name="1_Title Slide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21"/>
          <p:cNvSpPr/>
          <p:nvPr/>
        </p:nvSpPr>
        <p:spPr>
          <a:xfrm>
            <a:off x="0" y="0"/>
            <a:ext cx="10968958" cy="6172200"/>
          </a:xfrm>
          <a:prstGeom prst="rect">
            <a:avLst/>
          </a:prstGeom>
          <a:solidFill>
            <a:srgbClr val="53575A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53575A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" name="Google Shape;13;p21"/>
          <p:cNvSpPr/>
          <p:nvPr/>
        </p:nvSpPr>
        <p:spPr>
          <a:xfrm>
            <a:off x="3842" y="2950964"/>
            <a:ext cx="10968958" cy="3227548"/>
          </a:xfrm>
          <a:prstGeom prst="rect">
            <a:avLst/>
          </a:prstGeom>
          <a:solidFill>
            <a:srgbClr val="00A6CE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53575A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" name="Google Shape;14;p21"/>
          <p:cNvSpPr txBox="1">
            <a:spLocks noGrp="1"/>
          </p:cNvSpPr>
          <p:nvPr>
            <p:ph type="ctrTitle"/>
          </p:nvPr>
        </p:nvSpPr>
        <p:spPr>
          <a:xfrm>
            <a:off x="457200" y="2377440"/>
            <a:ext cx="10058400" cy="5631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t" anchorCtr="0">
            <a:sp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venir"/>
              <a:buNone/>
              <a:defRPr sz="3400" b="0" i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" name="Google Shape;15;p21"/>
          <p:cNvSpPr txBox="1">
            <a:spLocks noGrp="1"/>
          </p:cNvSpPr>
          <p:nvPr>
            <p:ph type="subTitle" idx="1"/>
          </p:nvPr>
        </p:nvSpPr>
        <p:spPr>
          <a:xfrm>
            <a:off x="457200" y="2962656"/>
            <a:ext cx="10058400" cy="7837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45700" anchor="t" anchorCtr="0">
            <a:normAutofit/>
          </a:bodyPr>
          <a:lstStyle>
            <a:lvl1pPr lv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1800">
                <a:solidFill>
                  <a:srgbClr val="53575A"/>
                </a:solidFill>
              </a:defRPr>
            </a:lvl1pPr>
            <a:lvl2pPr lvl="1" algn="ctr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400"/>
            </a:lvl2pPr>
            <a:lvl3pPr lvl="2" algn="ctr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2160"/>
            </a:lvl3pPr>
            <a:lvl4pPr lvl="3" algn="ctr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920"/>
            </a:lvl4pPr>
            <a:lvl5pPr lvl="4" algn="ctr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920"/>
            </a:lvl5pPr>
            <a:lvl6pPr lvl="5" algn="ctr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920"/>
            </a:lvl6pPr>
            <a:lvl7pPr lvl="6" algn="ctr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920"/>
            </a:lvl7pPr>
            <a:lvl8pPr lvl="7" algn="ctr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920"/>
            </a:lvl8pPr>
            <a:lvl9pPr lvl="8" algn="ctr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920"/>
            </a:lvl9pPr>
          </a:lstStyle>
          <a:p>
            <a:endParaRPr/>
          </a:p>
        </p:txBody>
      </p:sp>
      <p:sp>
        <p:nvSpPr>
          <p:cNvPr id="16" name="Google Shape;16;p21"/>
          <p:cNvSpPr>
            <a:spLocks noGrp="1"/>
          </p:cNvSpPr>
          <p:nvPr>
            <p:ph type="pic" idx="2"/>
          </p:nvPr>
        </p:nvSpPr>
        <p:spPr>
          <a:xfrm>
            <a:off x="5865780" y="5408613"/>
            <a:ext cx="2412359" cy="661987"/>
          </a:xfrm>
          <a:prstGeom prst="rect">
            <a:avLst/>
          </a:prstGeom>
          <a:noFill/>
          <a:ln>
            <a:noFill/>
          </a:ln>
        </p:spPr>
      </p:sp>
      <p:sp>
        <p:nvSpPr>
          <p:cNvPr id="17" name="Google Shape;17;p21"/>
          <p:cNvSpPr txBox="1">
            <a:spLocks noGrp="1"/>
          </p:cNvSpPr>
          <p:nvPr>
            <p:ph type="body" idx="3"/>
          </p:nvPr>
        </p:nvSpPr>
        <p:spPr>
          <a:xfrm>
            <a:off x="457200" y="457200"/>
            <a:ext cx="10058400" cy="7794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rmAutofit/>
          </a:bodyPr>
          <a:lstStyle>
            <a:lvl1pPr marL="457200" lvl="0" indent="-228600" algn="ctr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1pPr>
            <a:lvl2pPr marL="914400" lvl="1" indent="-342900" algn="l"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8" name="Google Shape;18;p21"/>
          <p:cNvSpPr txBox="1"/>
          <p:nvPr/>
        </p:nvSpPr>
        <p:spPr>
          <a:xfrm>
            <a:off x="457200" y="5632704"/>
            <a:ext cx="3757520" cy="2569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54825" rIns="109700" bIns="548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50"/>
              <a:buFont typeface="Calibri"/>
              <a:buNone/>
            </a:pPr>
            <a:r>
              <a:rPr lang="en-US" sz="95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Advancing Equity. Ending Sexual Violence.®</a:t>
            </a:r>
            <a:endParaRPr sz="95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9" name="Google Shape;19;p21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8577072" y="5532120"/>
            <a:ext cx="1943100" cy="457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>
  <p:cSld name="1_Title Slide 2"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35"/>
          <p:cNvSpPr>
            <a:spLocks noGrp="1"/>
          </p:cNvSpPr>
          <p:nvPr>
            <p:ph type="pic" idx="2"/>
          </p:nvPr>
        </p:nvSpPr>
        <p:spPr>
          <a:xfrm>
            <a:off x="5486400" y="-1"/>
            <a:ext cx="5486400" cy="5325035"/>
          </a:xfrm>
          <a:prstGeom prst="rect">
            <a:avLst/>
          </a:prstGeom>
          <a:noFill/>
          <a:ln>
            <a:noFill/>
          </a:ln>
        </p:spPr>
      </p:sp>
      <p:sp>
        <p:nvSpPr>
          <p:cNvPr id="96" name="Google Shape;96;p35"/>
          <p:cNvSpPr/>
          <p:nvPr/>
        </p:nvSpPr>
        <p:spPr>
          <a:xfrm>
            <a:off x="0" y="0"/>
            <a:ext cx="5486400" cy="6172200"/>
          </a:xfrm>
          <a:prstGeom prst="rect">
            <a:avLst/>
          </a:prstGeom>
          <a:solidFill>
            <a:srgbClr val="00A6CE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7" name="Google Shape;97;p35"/>
          <p:cNvSpPr>
            <a:spLocks noGrp="1"/>
          </p:cNvSpPr>
          <p:nvPr>
            <p:ph type="pic" idx="3"/>
          </p:nvPr>
        </p:nvSpPr>
        <p:spPr>
          <a:xfrm>
            <a:off x="6007100" y="5495989"/>
            <a:ext cx="2232025" cy="492125"/>
          </a:xfrm>
          <a:prstGeom prst="rect">
            <a:avLst/>
          </a:prstGeom>
          <a:noFill/>
          <a:ln>
            <a:noFill/>
          </a:ln>
        </p:spPr>
      </p:sp>
      <p:sp>
        <p:nvSpPr>
          <p:cNvPr id="98" name="Google Shape;98;p35"/>
          <p:cNvSpPr txBox="1"/>
          <p:nvPr/>
        </p:nvSpPr>
        <p:spPr>
          <a:xfrm>
            <a:off x="457200" y="5632704"/>
            <a:ext cx="3757520" cy="2569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54825" rIns="109700" bIns="548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50"/>
              <a:buFont typeface="Calibri"/>
              <a:buNone/>
            </a:pPr>
            <a:r>
              <a:rPr lang="en-US" sz="95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Advancing Equity. Ending Sexual Violence.®</a:t>
            </a:r>
            <a:endParaRPr sz="95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9" name="Google Shape;99;p35"/>
          <p:cNvSpPr txBox="1">
            <a:spLocks noGrp="1"/>
          </p:cNvSpPr>
          <p:nvPr>
            <p:ph type="ctrTitle"/>
          </p:nvPr>
        </p:nvSpPr>
        <p:spPr>
          <a:xfrm>
            <a:off x="0" y="2377440"/>
            <a:ext cx="5486400" cy="5631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t" anchorCtr="0">
            <a:sp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venir"/>
              <a:buNone/>
              <a:defRPr sz="3400" b="0" i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0" name="Google Shape;100;p35"/>
          <p:cNvSpPr txBox="1">
            <a:spLocks noGrp="1"/>
          </p:cNvSpPr>
          <p:nvPr>
            <p:ph type="subTitle" idx="1"/>
          </p:nvPr>
        </p:nvSpPr>
        <p:spPr>
          <a:xfrm>
            <a:off x="0" y="2962656"/>
            <a:ext cx="5486400" cy="7837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1800">
                <a:solidFill>
                  <a:srgbClr val="53575A"/>
                </a:solidFill>
              </a:defRPr>
            </a:lvl1pPr>
            <a:lvl2pPr lvl="1" algn="ctr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400"/>
            </a:lvl2pPr>
            <a:lvl3pPr lvl="2" algn="ctr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2160"/>
            </a:lvl3pPr>
            <a:lvl4pPr lvl="3" algn="ctr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920"/>
            </a:lvl4pPr>
            <a:lvl5pPr lvl="4" algn="ctr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920"/>
            </a:lvl5pPr>
            <a:lvl6pPr lvl="5" algn="ctr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920"/>
            </a:lvl6pPr>
            <a:lvl7pPr lvl="6" algn="ctr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920"/>
            </a:lvl7pPr>
            <a:lvl8pPr lvl="7" algn="ctr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920"/>
            </a:lvl8pPr>
            <a:lvl9pPr lvl="8" algn="ctr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920"/>
            </a:lvl9pPr>
          </a:lstStyle>
          <a:p>
            <a:endParaRPr/>
          </a:p>
        </p:txBody>
      </p:sp>
      <p:sp>
        <p:nvSpPr>
          <p:cNvPr id="101" name="Google Shape;101;p35"/>
          <p:cNvSpPr txBox="1">
            <a:spLocks noGrp="1"/>
          </p:cNvSpPr>
          <p:nvPr>
            <p:ph type="body" idx="4"/>
          </p:nvPr>
        </p:nvSpPr>
        <p:spPr>
          <a:xfrm>
            <a:off x="0" y="457200"/>
            <a:ext cx="5486400" cy="7794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rmAutofit/>
          </a:bodyPr>
          <a:lstStyle>
            <a:lvl1pPr marL="457200" lvl="0" indent="-228600" algn="ctr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1pPr>
            <a:lvl2pPr marL="914400" lvl="1" indent="-342900" algn="l"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>
  <p:cSld name="1_Picture with Caption"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36"/>
          <p:cNvSpPr>
            <a:spLocks noGrp="1"/>
          </p:cNvSpPr>
          <p:nvPr>
            <p:ph type="pic" idx="2"/>
          </p:nvPr>
        </p:nvSpPr>
        <p:spPr>
          <a:xfrm>
            <a:off x="4665346" y="457200"/>
            <a:ext cx="5850254" cy="4817746"/>
          </a:xfrm>
          <a:prstGeom prst="rect">
            <a:avLst/>
          </a:prstGeom>
          <a:solidFill>
            <a:srgbClr val="53575A"/>
          </a:solidFill>
          <a:ln>
            <a:noFill/>
          </a:ln>
        </p:spPr>
      </p:sp>
      <p:sp>
        <p:nvSpPr>
          <p:cNvPr id="104" name="Google Shape;104;p36"/>
          <p:cNvSpPr txBox="1">
            <a:spLocks noGrp="1"/>
          </p:cNvSpPr>
          <p:nvPr>
            <p:ph type="body" idx="1"/>
          </p:nvPr>
        </p:nvSpPr>
        <p:spPr>
          <a:xfrm>
            <a:off x="457199" y="1484416"/>
            <a:ext cx="4208145" cy="37905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t" anchorCtr="0">
            <a:normAutofit/>
          </a:bodyPr>
          <a:lstStyle>
            <a:lvl1pPr marL="457200" lvl="0" indent="-228600" algn="l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800">
                <a:solidFill>
                  <a:srgbClr val="53575A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679"/>
            </a:lvl2pPr>
            <a:lvl3pPr marL="1371600" lvl="2" indent="-2286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440"/>
            </a:lvl3pPr>
            <a:lvl4pPr marL="1828800" lvl="3" indent="-2286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200"/>
            </a:lvl4pPr>
            <a:lvl5pPr marL="2286000" lvl="4" indent="-2286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200"/>
            </a:lvl5pPr>
            <a:lvl6pPr marL="2743200" lvl="5" indent="-2286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200"/>
            </a:lvl6pPr>
            <a:lvl7pPr marL="3200400" lvl="6" indent="-2286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200"/>
            </a:lvl7pPr>
            <a:lvl8pPr marL="3657600" lvl="7" indent="-2286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200"/>
            </a:lvl8pPr>
            <a:lvl9pPr marL="4114800" lvl="8" indent="-2286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200"/>
            </a:lvl9pPr>
          </a:lstStyle>
          <a:p>
            <a:endParaRPr/>
          </a:p>
        </p:txBody>
      </p:sp>
      <p:sp>
        <p:nvSpPr>
          <p:cNvPr id="105" name="Google Shape;105;p36"/>
          <p:cNvSpPr>
            <a:spLocks noGrp="1"/>
          </p:cNvSpPr>
          <p:nvPr>
            <p:ph type="pic" idx="3"/>
          </p:nvPr>
        </p:nvSpPr>
        <p:spPr>
          <a:xfrm>
            <a:off x="6130137" y="5495365"/>
            <a:ext cx="2237943" cy="519953"/>
          </a:xfrm>
          <a:prstGeom prst="rect">
            <a:avLst/>
          </a:prstGeom>
          <a:noFill/>
          <a:ln>
            <a:noFill/>
          </a:ln>
        </p:spPr>
      </p:sp>
      <p:sp>
        <p:nvSpPr>
          <p:cNvPr id="106" name="Google Shape;106;p36"/>
          <p:cNvSpPr txBox="1"/>
          <p:nvPr/>
        </p:nvSpPr>
        <p:spPr>
          <a:xfrm>
            <a:off x="457200" y="5632704"/>
            <a:ext cx="3757520" cy="2569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54825" rIns="109700" bIns="548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3575A"/>
              </a:buClr>
              <a:buSzPts val="950"/>
              <a:buFont typeface="Calibri"/>
              <a:buNone/>
            </a:pPr>
            <a:r>
              <a:rPr lang="en-US" sz="950" b="0" i="0" u="none" strike="noStrike" cap="none">
                <a:solidFill>
                  <a:srgbClr val="53575A"/>
                </a:solidFill>
                <a:latin typeface="Calibri"/>
                <a:ea typeface="Calibri"/>
                <a:cs typeface="Calibri"/>
                <a:sym typeface="Calibri"/>
              </a:rPr>
              <a:t>Advancing Equity. Ending Sexual Violence.®</a:t>
            </a:r>
            <a:endParaRPr sz="950" b="0" i="0" u="none" strike="noStrike" cap="none">
              <a:solidFill>
                <a:srgbClr val="53575A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7" name="Google Shape;107;p36"/>
          <p:cNvSpPr txBox="1">
            <a:spLocks noGrp="1"/>
          </p:cNvSpPr>
          <p:nvPr>
            <p:ph type="title"/>
          </p:nvPr>
        </p:nvSpPr>
        <p:spPr>
          <a:xfrm>
            <a:off x="457200" y="457200"/>
            <a:ext cx="4208146" cy="4800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sp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2800">
                <a:solidFill>
                  <a:srgbClr val="53575A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Question">
  <p:cSld name="1_Question"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37"/>
          <p:cNvSpPr/>
          <p:nvPr/>
        </p:nvSpPr>
        <p:spPr>
          <a:xfrm>
            <a:off x="5486400" y="0"/>
            <a:ext cx="5494127" cy="6172200"/>
          </a:xfrm>
          <a:prstGeom prst="rect">
            <a:avLst/>
          </a:prstGeom>
          <a:solidFill>
            <a:srgbClr val="00A6CE"/>
          </a:solidFill>
          <a:ln>
            <a:noFill/>
          </a:ln>
        </p:spPr>
        <p:txBody>
          <a:bodyPr spcFirstLastPara="1" wrap="square" lIns="109700" tIns="54825" rIns="109700" bIns="548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80"/>
              <a:buFont typeface="Calibri"/>
              <a:buNone/>
            </a:pPr>
            <a:endParaRPr sz="1679" b="0" i="0" u="none" strike="noStrike" cap="none">
              <a:solidFill>
                <a:srgbClr val="00A6CE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10" name="Google Shape;110;p3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579179" y="2483148"/>
            <a:ext cx="4100070" cy="1205902"/>
          </a:xfrm>
          <a:prstGeom prst="rect">
            <a:avLst/>
          </a:prstGeom>
          <a:noFill/>
          <a:ln>
            <a:noFill/>
          </a:ln>
        </p:spPr>
      </p:pic>
      <p:sp>
        <p:nvSpPr>
          <p:cNvPr id="111" name="Google Shape;111;p37"/>
          <p:cNvSpPr txBox="1">
            <a:spLocks noGrp="1"/>
          </p:cNvSpPr>
          <p:nvPr>
            <p:ph type="ctrTitle"/>
          </p:nvPr>
        </p:nvSpPr>
        <p:spPr>
          <a:xfrm>
            <a:off x="5486400" y="2377440"/>
            <a:ext cx="5486400" cy="5631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t" anchorCtr="0">
            <a:sp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venir"/>
              <a:buNone/>
              <a:defRPr sz="3400" b="0" i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2" name="Google Shape;112;p37"/>
          <p:cNvSpPr txBox="1">
            <a:spLocks noGrp="1"/>
          </p:cNvSpPr>
          <p:nvPr>
            <p:ph type="subTitle" idx="1"/>
          </p:nvPr>
        </p:nvSpPr>
        <p:spPr>
          <a:xfrm>
            <a:off x="5486400" y="2962656"/>
            <a:ext cx="5486400" cy="7837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1800">
                <a:solidFill>
                  <a:srgbClr val="53575A"/>
                </a:solidFill>
              </a:defRPr>
            </a:lvl1pPr>
            <a:lvl2pPr lvl="1" algn="ctr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400"/>
            </a:lvl2pPr>
            <a:lvl3pPr lvl="2" algn="ctr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2160"/>
            </a:lvl3pPr>
            <a:lvl4pPr lvl="3" algn="ctr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920"/>
            </a:lvl4pPr>
            <a:lvl5pPr lvl="4" algn="ctr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920"/>
            </a:lvl5pPr>
            <a:lvl6pPr lvl="5" algn="ctr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920"/>
            </a:lvl6pPr>
            <a:lvl7pPr lvl="6" algn="ctr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920"/>
            </a:lvl7pPr>
            <a:lvl8pPr lvl="7" algn="ctr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920"/>
            </a:lvl8pPr>
            <a:lvl9pPr lvl="8" algn="ctr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920"/>
            </a:lvl9pPr>
          </a:lstStyle>
          <a:p>
            <a:endParaRPr/>
          </a:p>
        </p:txBody>
      </p:sp>
      <p:sp>
        <p:nvSpPr>
          <p:cNvPr id="113" name="Google Shape;113;p37"/>
          <p:cNvSpPr txBox="1">
            <a:spLocks noGrp="1"/>
          </p:cNvSpPr>
          <p:nvPr>
            <p:ph type="body" idx="2"/>
          </p:nvPr>
        </p:nvSpPr>
        <p:spPr>
          <a:xfrm>
            <a:off x="5486400" y="457200"/>
            <a:ext cx="5486400" cy="7794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rmAutofit/>
          </a:bodyPr>
          <a:lstStyle>
            <a:lvl1pPr marL="457200" lvl="0" indent="-228600" algn="ctr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1pPr>
            <a:lvl2pPr marL="914400" lvl="1" indent="-342900" algn="l"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Question">
  <p:cSld name="1_Question 2"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5" name="Google Shape;115;p38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5478063" y="0"/>
            <a:ext cx="5486400" cy="6172200"/>
          </a:xfrm>
          <a:prstGeom prst="rect">
            <a:avLst/>
          </a:prstGeom>
          <a:noFill/>
          <a:ln>
            <a:noFill/>
          </a:ln>
        </p:spPr>
      </p:pic>
      <p:sp>
        <p:nvSpPr>
          <p:cNvPr id="116" name="Google Shape;116;p38"/>
          <p:cNvSpPr/>
          <p:nvPr/>
        </p:nvSpPr>
        <p:spPr>
          <a:xfrm>
            <a:off x="0" y="0"/>
            <a:ext cx="5606143" cy="6172200"/>
          </a:xfrm>
          <a:prstGeom prst="rect">
            <a:avLst/>
          </a:prstGeom>
          <a:solidFill>
            <a:srgbClr val="00A6CE"/>
          </a:solidFill>
          <a:ln>
            <a:noFill/>
          </a:ln>
        </p:spPr>
        <p:txBody>
          <a:bodyPr spcFirstLastPara="1" wrap="square" lIns="109700" tIns="54825" rIns="109700" bIns="548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80"/>
              <a:buFont typeface="Calibri"/>
              <a:buNone/>
            </a:pPr>
            <a:endParaRPr sz="1679" b="0" i="0" u="none" strike="noStrike" cap="none">
              <a:solidFill>
                <a:srgbClr val="00A6CE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7" name="Google Shape;117;p38"/>
          <p:cNvSpPr txBox="1">
            <a:spLocks noGrp="1"/>
          </p:cNvSpPr>
          <p:nvPr>
            <p:ph type="body" idx="1"/>
          </p:nvPr>
        </p:nvSpPr>
        <p:spPr>
          <a:xfrm>
            <a:off x="482781" y="2961262"/>
            <a:ext cx="4640580" cy="20940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45700" anchor="ctr" anchorCtr="0">
            <a:normAutofit/>
          </a:bodyPr>
          <a:lstStyle>
            <a:lvl1pPr marL="457200" lvl="0" indent="-228600" algn="ctr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rgbClr val="49B5FF"/>
              </a:buClr>
              <a:buSzPts val="3600"/>
              <a:buNone/>
              <a:defRPr sz="1800">
                <a:solidFill>
                  <a:schemeClr val="lt1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/>
            </a:lvl2pPr>
            <a:lvl3pPr marL="1371600" lvl="2" indent="-2286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3pPr>
            <a:lvl4pPr marL="1828800" lvl="3" indent="-2286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4pPr>
            <a:lvl5pPr marL="2286000" lvl="4" indent="-2286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118" name="Google Shape;118;p3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170671" y="1423085"/>
            <a:ext cx="3266835" cy="96083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Question">
  <p:cSld name="Question"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0" name="Google Shape;120;p22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5498135" y="0"/>
            <a:ext cx="5467350" cy="6172200"/>
          </a:xfrm>
          <a:prstGeom prst="rect">
            <a:avLst/>
          </a:prstGeom>
          <a:noFill/>
          <a:ln>
            <a:noFill/>
          </a:ln>
        </p:spPr>
      </p:pic>
      <p:sp>
        <p:nvSpPr>
          <p:cNvPr id="121" name="Google Shape;121;p22"/>
          <p:cNvSpPr/>
          <p:nvPr/>
        </p:nvSpPr>
        <p:spPr>
          <a:xfrm>
            <a:off x="0" y="0"/>
            <a:ext cx="5494127" cy="6172200"/>
          </a:xfrm>
          <a:prstGeom prst="rect">
            <a:avLst/>
          </a:prstGeom>
          <a:solidFill>
            <a:srgbClr val="00A6CE"/>
          </a:solidFill>
          <a:ln>
            <a:noFill/>
          </a:ln>
        </p:spPr>
        <p:txBody>
          <a:bodyPr spcFirstLastPara="1" wrap="square" lIns="109700" tIns="54825" rIns="109700" bIns="548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80"/>
              <a:buFont typeface="Calibri"/>
              <a:buNone/>
            </a:pPr>
            <a:endParaRPr sz="1679" b="0" i="0" u="none" strike="noStrike" cap="none">
              <a:solidFill>
                <a:srgbClr val="00A6CE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2" name="Google Shape;122;p22"/>
          <p:cNvSpPr txBox="1">
            <a:spLocks noGrp="1"/>
          </p:cNvSpPr>
          <p:nvPr>
            <p:ph type="body" idx="1"/>
          </p:nvPr>
        </p:nvSpPr>
        <p:spPr>
          <a:xfrm>
            <a:off x="422274" y="3287713"/>
            <a:ext cx="4676774" cy="124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rgbClr val="53575A"/>
              </a:buClr>
              <a:buSzPts val="2520"/>
              <a:buNone/>
              <a:defRPr>
                <a:solidFill>
                  <a:srgbClr val="53575A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buClr>
                <a:schemeClr val="dk1"/>
              </a:buClr>
              <a:buSzPts val="2160"/>
              <a:buNone/>
              <a:defRPr/>
            </a:lvl2pPr>
            <a:lvl3pPr marL="1371600" lvl="2" indent="-228600" algn="l"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3pPr>
            <a:lvl4pPr marL="1828800" lvl="3" indent="-228600" algn="l"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buClr>
                <a:schemeClr val="dk1"/>
              </a:buClr>
              <a:buSzPts val="1620"/>
              <a:buNone/>
              <a:defRPr/>
            </a:lvl4pPr>
            <a:lvl5pPr marL="2286000" lvl="4" indent="-228600" algn="l"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buClr>
                <a:schemeClr val="dk1"/>
              </a:buClr>
              <a:buSzPts val="1620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23" name="Google Shape;123;p22"/>
          <p:cNvSpPr txBox="1">
            <a:spLocks noGrp="1"/>
          </p:cNvSpPr>
          <p:nvPr>
            <p:ph type="body" idx="2"/>
          </p:nvPr>
        </p:nvSpPr>
        <p:spPr>
          <a:xfrm>
            <a:off x="422274" y="1581912"/>
            <a:ext cx="4676774" cy="16240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chemeClr val="lt1"/>
              </a:buClr>
              <a:buSzPts val="3200"/>
              <a:buNone/>
              <a:defRPr sz="3200" b="1" i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lvl="1" indent="-228600" algn="l"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buClr>
                <a:schemeClr val="dk1"/>
              </a:buClr>
              <a:buSzPts val="2160"/>
              <a:buNone/>
              <a:defRPr/>
            </a:lvl2pPr>
            <a:lvl3pPr marL="1371600" lvl="2" indent="-228600" algn="l"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3pPr>
            <a:lvl4pPr marL="1828800" lvl="3" indent="-228600" algn="l"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buClr>
                <a:schemeClr val="dk1"/>
              </a:buClr>
              <a:buSzPts val="1620"/>
              <a:buNone/>
              <a:defRPr/>
            </a:lvl4pPr>
            <a:lvl5pPr marL="2286000" lvl="4" indent="-228600" algn="l"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buClr>
                <a:schemeClr val="dk1"/>
              </a:buClr>
              <a:buSzPts val="1620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24" name="Google Shape;124;p22"/>
          <p:cNvSpPr>
            <a:spLocks noGrp="1"/>
          </p:cNvSpPr>
          <p:nvPr>
            <p:ph type="pic" idx="3"/>
          </p:nvPr>
        </p:nvSpPr>
        <p:spPr>
          <a:xfrm>
            <a:off x="6130137" y="5495365"/>
            <a:ext cx="2237943" cy="519953"/>
          </a:xfrm>
          <a:prstGeom prst="rect">
            <a:avLst/>
          </a:prstGeom>
          <a:noFill/>
          <a:ln>
            <a:noFill/>
          </a:ln>
        </p:spPr>
      </p:sp>
      <p:sp>
        <p:nvSpPr>
          <p:cNvPr id="125" name="Google Shape;125;p22"/>
          <p:cNvSpPr txBox="1">
            <a:spLocks noGrp="1"/>
          </p:cNvSpPr>
          <p:nvPr>
            <p:ph type="body" idx="4"/>
          </p:nvPr>
        </p:nvSpPr>
        <p:spPr>
          <a:xfrm>
            <a:off x="422274" y="475130"/>
            <a:ext cx="4676775" cy="5737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rgbClr val="53575A"/>
              </a:buClr>
              <a:buSzPts val="1600"/>
              <a:buNone/>
              <a:defRPr sz="1600">
                <a:solidFill>
                  <a:srgbClr val="53575A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buClr>
                <a:srgbClr val="005677"/>
              </a:buClr>
              <a:buSzPts val="1800"/>
              <a:buNone/>
              <a:defRPr sz="1800">
                <a:solidFill>
                  <a:srgbClr val="005677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buClr>
                <a:srgbClr val="005677"/>
              </a:buClr>
              <a:buSzPts val="1800"/>
              <a:buNone/>
              <a:defRPr sz="1800">
                <a:solidFill>
                  <a:srgbClr val="005677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buClr>
                <a:srgbClr val="005677"/>
              </a:buClr>
              <a:buSzPts val="1800"/>
              <a:buNone/>
              <a:defRPr sz="1800">
                <a:solidFill>
                  <a:srgbClr val="005677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buClr>
                <a:srgbClr val="005677"/>
              </a:buClr>
              <a:buSzPts val="1800"/>
              <a:buNone/>
              <a:defRPr sz="1800">
                <a:solidFill>
                  <a:srgbClr val="005677"/>
                </a:solidFill>
              </a:defRPr>
            </a:lvl5pPr>
            <a:lvl6pPr marL="2743200" lvl="5" indent="-342900" algn="l"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26" name="Google Shape;126;p22"/>
          <p:cNvSpPr txBox="1"/>
          <p:nvPr/>
        </p:nvSpPr>
        <p:spPr>
          <a:xfrm>
            <a:off x="457200" y="5632704"/>
            <a:ext cx="3757520" cy="2569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54825" rIns="109700" bIns="548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50"/>
              <a:buFont typeface="Calibri"/>
              <a:buNone/>
            </a:pPr>
            <a:r>
              <a:rPr lang="en-US" sz="95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Advancing Equity. Ending Sexual Violence.®</a:t>
            </a:r>
            <a:endParaRPr sz="95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27" name="Google Shape;127;p2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577072" y="5532120"/>
            <a:ext cx="1943098" cy="4571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>
  <p:cSld name="1_Title Only"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p23"/>
          <p:cNvSpPr/>
          <p:nvPr/>
        </p:nvSpPr>
        <p:spPr>
          <a:xfrm>
            <a:off x="3842" y="2944652"/>
            <a:ext cx="10968958" cy="3227548"/>
          </a:xfrm>
          <a:prstGeom prst="rect">
            <a:avLst/>
          </a:prstGeom>
          <a:solidFill>
            <a:srgbClr val="00A6CE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53575A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0" name="Google Shape;130;p23"/>
          <p:cNvSpPr txBox="1">
            <a:spLocks noGrp="1"/>
          </p:cNvSpPr>
          <p:nvPr>
            <p:ph type="title"/>
          </p:nvPr>
        </p:nvSpPr>
        <p:spPr>
          <a:xfrm>
            <a:off x="457200" y="457200"/>
            <a:ext cx="10058400" cy="4800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t" anchorCtr="0">
            <a:sp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2800" b="0" i="0">
                <a:solidFill>
                  <a:srgbClr val="53575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1" name="Google Shape;131;p23"/>
          <p:cNvSpPr txBox="1"/>
          <p:nvPr/>
        </p:nvSpPr>
        <p:spPr>
          <a:xfrm>
            <a:off x="457200" y="5632704"/>
            <a:ext cx="3757520" cy="2569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54825" rIns="109700" bIns="548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50"/>
              <a:buFont typeface="Calibri"/>
              <a:buNone/>
            </a:pPr>
            <a:r>
              <a:rPr lang="en-US" sz="95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Advancing Equity. Ending Sexual Violence.®</a:t>
            </a:r>
            <a:endParaRPr sz="95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2" name="Google Shape;132;p23"/>
          <p:cNvSpPr txBox="1">
            <a:spLocks noGrp="1"/>
          </p:cNvSpPr>
          <p:nvPr>
            <p:ph type="body" idx="1"/>
          </p:nvPr>
        </p:nvSpPr>
        <p:spPr>
          <a:xfrm>
            <a:off x="457200" y="1229097"/>
            <a:ext cx="4208146" cy="40458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t" anchorCtr="0">
            <a:normAutofit/>
          </a:bodyPr>
          <a:lstStyle>
            <a:lvl1pPr marL="457200" marR="0" lvl="0" indent="-2286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2000">
                <a:solidFill>
                  <a:srgbClr val="53575A"/>
                </a:solidFill>
              </a:defRPr>
            </a:lvl1pPr>
            <a:lvl2pPr marL="914400" lvl="1" indent="-3429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33" name="Google Shape;133;p23"/>
          <p:cNvSpPr>
            <a:spLocks noGrp="1"/>
          </p:cNvSpPr>
          <p:nvPr>
            <p:ph type="pic" idx="2"/>
          </p:nvPr>
        </p:nvSpPr>
        <p:spPr>
          <a:xfrm>
            <a:off x="4665346" y="1229096"/>
            <a:ext cx="5850254" cy="4045849"/>
          </a:xfrm>
          <a:prstGeom prst="rect">
            <a:avLst/>
          </a:prstGeom>
          <a:solidFill>
            <a:srgbClr val="53575A"/>
          </a:solidFill>
          <a:ln>
            <a:noFill/>
          </a:ln>
        </p:spPr>
      </p:sp>
      <p:pic>
        <p:nvPicPr>
          <p:cNvPr id="134" name="Google Shape;134;p23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8577072" y="5532120"/>
            <a:ext cx="1943100" cy="457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>
  <p:cSld name="1_Two Content"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24"/>
          <p:cNvSpPr txBox="1">
            <a:spLocks noGrp="1"/>
          </p:cNvSpPr>
          <p:nvPr>
            <p:ph type="title"/>
          </p:nvPr>
        </p:nvSpPr>
        <p:spPr>
          <a:xfrm>
            <a:off x="457200" y="457200"/>
            <a:ext cx="10058400" cy="5908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sp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3600">
                <a:solidFill>
                  <a:srgbClr val="53575A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7" name="Google Shape;137;p24"/>
          <p:cNvSpPr txBox="1">
            <a:spLocks noGrp="1"/>
          </p:cNvSpPr>
          <p:nvPr>
            <p:ph type="body" idx="1"/>
          </p:nvPr>
        </p:nvSpPr>
        <p:spPr>
          <a:xfrm>
            <a:off x="457200" y="1229097"/>
            <a:ext cx="10058400" cy="391477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t" anchorCtr="0">
            <a:normAutofit/>
          </a:bodyPr>
          <a:lstStyle>
            <a:lvl1pPr marL="457200" marR="0" lvl="0" indent="-2286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2000">
                <a:solidFill>
                  <a:srgbClr val="53575A"/>
                </a:solidFill>
              </a:defRPr>
            </a:lvl1pPr>
            <a:lvl2pPr marL="914400" lvl="1" indent="-3429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38" name="Google Shape;138;p24"/>
          <p:cNvSpPr>
            <a:spLocks noGrp="1"/>
          </p:cNvSpPr>
          <p:nvPr>
            <p:ph type="pic" idx="2"/>
          </p:nvPr>
        </p:nvSpPr>
        <p:spPr>
          <a:xfrm>
            <a:off x="6130137" y="5495365"/>
            <a:ext cx="2237943" cy="519953"/>
          </a:xfrm>
          <a:prstGeom prst="rect">
            <a:avLst/>
          </a:prstGeom>
          <a:noFill/>
          <a:ln>
            <a:noFill/>
          </a:ln>
        </p:spPr>
      </p:sp>
      <p:sp>
        <p:nvSpPr>
          <p:cNvPr id="139" name="Google Shape;139;p24"/>
          <p:cNvSpPr txBox="1"/>
          <p:nvPr/>
        </p:nvSpPr>
        <p:spPr>
          <a:xfrm>
            <a:off x="457200" y="5632704"/>
            <a:ext cx="3757520" cy="2569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54825" rIns="109700" bIns="548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3575A"/>
              </a:buClr>
              <a:buSzPts val="950"/>
              <a:buFont typeface="Calibri"/>
              <a:buNone/>
            </a:pPr>
            <a:r>
              <a:rPr lang="en-US" sz="950" b="0" i="0" u="none" strike="noStrike" cap="none">
                <a:solidFill>
                  <a:srgbClr val="53575A"/>
                </a:solidFill>
                <a:latin typeface="Calibri"/>
                <a:ea typeface="Calibri"/>
                <a:cs typeface="Calibri"/>
                <a:sym typeface="Calibri"/>
              </a:rPr>
              <a:t>Advancing Equity. Ending Sexual Violence.®</a:t>
            </a:r>
            <a:endParaRPr sz="950" b="0" i="0" u="none" strike="noStrike" cap="none">
              <a:solidFill>
                <a:srgbClr val="53575A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>
  <p:cSld name="1_Title Only 3"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p27"/>
          <p:cNvSpPr/>
          <p:nvPr/>
        </p:nvSpPr>
        <p:spPr>
          <a:xfrm>
            <a:off x="3842" y="2944652"/>
            <a:ext cx="10968958" cy="3227548"/>
          </a:xfrm>
          <a:prstGeom prst="rect">
            <a:avLst/>
          </a:prstGeom>
          <a:solidFill>
            <a:srgbClr val="FEBF3B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53575A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2" name="Google Shape;142;p27"/>
          <p:cNvSpPr txBox="1"/>
          <p:nvPr/>
        </p:nvSpPr>
        <p:spPr>
          <a:xfrm>
            <a:off x="457200" y="5632704"/>
            <a:ext cx="3757520" cy="2569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54825" rIns="109700" bIns="548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3575A"/>
              </a:buClr>
              <a:buSzPts val="950"/>
              <a:buFont typeface="Calibri"/>
              <a:buNone/>
            </a:pPr>
            <a:r>
              <a:rPr lang="en-US" sz="950" b="0" i="0" u="none" strike="noStrike" cap="none">
                <a:solidFill>
                  <a:srgbClr val="53575A"/>
                </a:solidFill>
                <a:latin typeface="Calibri"/>
                <a:ea typeface="Calibri"/>
                <a:cs typeface="Calibri"/>
                <a:sym typeface="Calibri"/>
              </a:rPr>
              <a:t>Advancing Equity. Ending Sexual Violence.®</a:t>
            </a:r>
            <a:endParaRPr sz="950" b="0" i="0" u="none" strike="noStrike" cap="none">
              <a:solidFill>
                <a:srgbClr val="53575A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3" name="Google Shape;143;p27"/>
          <p:cNvSpPr txBox="1">
            <a:spLocks noGrp="1"/>
          </p:cNvSpPr>
          <p:nvPr>
            <p:ph type="title"/>
          </p:nvPr>
        </p:nvSpPr>
        <p:spPr>
          <a:xfrm>
            <a:off x="457200" y="457200"/>
            <a:ext cx="10058400" cy="4800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t" anchorCtr="0">
            <a:sp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2800" b="0" i="0">
                <a:solidFill>
                  <a:srgbClr val="53575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4" name="Google Shape;144;p27"/>
          <p:cNvSpPr txBox="1">
            <a:spLocks noGrp="1"/>
          </p:cNvSpPr>
          <p:nvPr>
            <p:ph type="body" idx="1"/>
          </p:nvPr>
        </p:nvSpPr>
        <p:spPr>
          <a:xfrm>
            <a:off x="457200" y="1229097"/>
            <a:ext cx="10058400" cy="391477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t" anchorCtr="0">
            <a:normAutofit/>
          </a:bodyPr>
          <a:lstStyle>
            <a:lvl1pPr marL="457200" marR="0" lvl="0" indent="-2286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2000">
                <a:solidFill>
                  <a:srgbClr val="53575A"/>
                </a:solidFill>
              </a:defRPr>
            </a:lvl1pPr>
            <a:lvl2pPr marL="914400" lvl="1" indent="-3429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145" name="Google Shape;145;p2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8577072" y="5532120"/>
            <a:ext cx="1943100" cy="457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>
  <p:cSld name="1_Title Only 6">
    <p:spTree>
      <p:nvGrpSpPr>
        <p:cNvPr id="1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p30"/>
          <p:cNvSpPr/>
          <p:nvPr/>
        </p:nvSpPr>
        <p:spPr>
          <a:xfrm>
            <a:off x="3842" y="2944652"/>
            <a:ext cx="10968958" cy="3227548"/>
          </a:xfrm>
          <a:prstGeom prst="rect">
            <a:avLst/>
          </a:prstGeom>
          <a:solidFill>
            <a:srgbClr val="00A6CE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53575A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8" name="Google Shape;148;p30"/>
          <p:cNvSpPr>
            <a:spLocks noGrp="1"/>
          </p:cNvSpPr>
          <p:nvPr>
            <p:ph type="pic" idx="2"/>
          </p:nvPr>
        </p:nvSpPr>
        <p:spPr>
          <a:xfrm>
            <a:off x="6042212" y="5486401"/>
            <a:ext cx="2142016" cy="563270"/>
          </a:xfrm>
          <a:prstGeom prst="rect">
            <a:avLst/>
          </a:prstGeom>
          <a:noFill/>
          <a:ln>
            <a:noFill/>
          </a:ln>
        </p:spPr>
      </p:sp>
      <p:sp>
        <p:nvSpPr>
          <p:cNvPr id="149" name="Google Shape;149;p30"/>
          <p:cNvSpPr txBox="1"/>
          <p:nvPr/>
        </p:nvSpPr>
        <p:spPr>
          <a:xfrm>
            <a:off x="457200" y="5632704"/>
            <a:ext cx="3757520" cy="2569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54825" rIns="109700" bIns="548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50"/>
              <a:buFont typeface="Calibri"/>
              <a:buNone/>
            </a:pPr>
            <a:r>
              <a:rPr lang="en-US" sz="95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Advancing Equity. Ending Sexual Violence.®</a:t>
            </a:r>
            <a:endParaRPr sz="95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0" name="Google Shape;150;p30"/>
          <p:cNvSpPr txBox="1">
            <a:spLocks noGrp="1"/>
          </p:cNvSpPr>
          <p:nvPr>
            <p:ph type="title"/>
          </p:nvPr>
        </p:nvSpPr>
        <p:spPr>
          <a:xfrm>
            <a:off x="457200" y="457200"/>
            <a:ext cx="10058400" cy="4800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sp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2800" b="0" i="0">
                <a:solidFill>
                  <a:srgbClr val="00A6CE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1" name="Google Shape;151;p30"/>
          <p:cNvSpPr txBox="1">
            <a:spLocks noGrp="1"/>
          </p:cNvSpPr>
          <p:nvPr>
            <p:ph type="body" idx="1"/>
          </p:nvPr>
        </p:nvSpPr>
        <p:spPr>
          <a:xfrm>
            <a:off x="457200" y="4037136"/>
            <a:ext cx="3323340" cy="3910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3575A"/>
              </a:buClr>
              <a:buSzPts val="1400"/>
              <a:buNone/>
              <a:defRPr sz="1400" b="1" i="0">
                <a:solidFill>
                  <a:srgbClr val="53575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lvl="1" indent="-228600" algn="l"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0">
                <a:solidFill>
                  <a:schemeClr val="lt1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0">
                <a:solidFill>
                  <a:schemeClr val="lt1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0">
                <a:solidFill>
                  <a:schemeClr val="lt1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0">
                <a:solidFill>
                  <a:schemeClr val="lt1"/>
                </a:solidFill>
              </a:defRPr>
            </a:lvl5pPr>
            <a:lvl6pPr marL="2743200" lvl="5" indent="-342900" algn="l"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52" name="Google Shape;152;p30"/>
          <p:cNvSpPr txBox="1">
            <a:spLocks noGrp="1"/>
          </p:cNvSpPr>
          <p:nvPr>
            <p:ph type="body" idx="3"/>
          </p:nvPr>
        </p:nvSpPr>
        <p:spPr>
          <a:xfrm>
            <a:off x="457200" y="3552825"/>
            <a:ext cx="332334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lnSpc>
                <a:spcPct val="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0">
                <a:solidFill>
                  <a:schemeClr val="lt1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marL="1371600" lvl="2" indent="-228600" algn="l"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3pPr>
            <a:lvl4pPr marL="1828800" lvl="3" indent="-228600" algn="l"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4pPr>
            <a:lvl5pPr marL="2286000" lvl="4" indent="-228600" algn="l"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5pPr>
            <a:lvl6pPr marL="2743200" lvl="5" indent="-342900" algn="l"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53" name="Google Shape;153;p30"/>
          <p:cNvSpPr>
            <a:spLocks noGrp="1"/>
          </p:cNvSpPr>
          <p:nvPr>
            <p:ph type="pic" idx="4"/>
          </p:nvPr>
        </p:nvSpPr>
        <p:spPr>
          <a:xfrm>
            <a:off x="457200" y="1219200"/>
            <a:ext cx="2190750" cy="2333625"/>
          </a:xfrm>
          <a:prstGeom prst="rect">
            <a:avLst/>
          </a:prstGeom>
          <a:solidFill>
            <a:srgbClr val="53575A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54" name="Google Shape;154;p30"/>
          <p:cNvSpPr txBox="1">
            <a:spLocks noGrp="1"/>
          </p:cNvSpPr>
          <p:nvPr>
            <p:ph type="body" idx="5"/>
          </p:nvPr>
        </p:nvSpPr>
        <p:spPr>
          <a:xfrm>
            <a:off x="3844089" y="4037136"/>
            <a:ext cx="3323340" cy="3910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3575A"/>
              </a:buClr>
              <a:buSzPts val="1400"/>
              <a:buNone/>
              <a:defRPr sz="1400" b="1" i="0">
                <a:solidFill>
                  <a:srgbClr val="53575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lvl="1" indent="-228600" algn="l"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0">
                <a:solidFill>
                  <a:schemeClr val="lt1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0">
                <a:solidFill>
                  <a:schemeClr val="lt1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0">
                <a:solidFill>
                  <a:schemeClr val="lt1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0">
                <a:solidFill>
                  <a:schemeClr val="lt1"/>
                </a:solidFill>
              </a:defRPr>
            </a:lvl5pPr>
            <a:lvl6pPr marL="2743200" lvl="5" indent="-342900" algn="l"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55" name="Google Shape;155;p30"/>
          <p:cNvSpPr txBox="1">
            <a:spLocks noGrp="1"/>
          </p:cNvSpPr>
          <p:nvPr>
            <p:ph type="body" idx="6"/>
          </p:nvPr>
        </p:nvSpPr>
        <p:spPr>
          <a:xfrm>
            <a:off x="3844089" y="3552825"/>
            <a:ext cx="332334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lnSpc>
                <a:spcPct val="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0">
                <a:solidFill>
                  <a:schemeClr val="lt1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marL="1371600" lvl="2" indent="-228600" algn="l"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3pPr>
            <a:lvl4pPr marL="1828800" lvl="3" indent="-228600" algn="l"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4pPr>
            <a:lvl5pPr marL="2286000" lvl="4" indent="-228600" algn="l"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5pPr>
            <a:lvl6pPr marL="2743200" lvl="5" indent="-342900" algn="l"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56" name="Google Shape;156;p30"/>
          <p:cNvSpPr>
            <a:spLocks noGrp="1"/>
          </p:cNvSpPr>
          <p:nvPr>
            <p:ph type="pic" idx="7"/>
          </p:nvPr>
        </p:nvSpPr>
        <p:spPr>
          <a:xfrm>
            <a:off x="3844089" y="1219200"/>
            <a:ext cx="2190750" cy="2333625"/>
          </a:xfrm>
          <a:prstGeom prst="rect">
            <a:avLst/>
          </a:prstGeom>
          <a:solidFill>
            <a:srgbClr val="53575A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57" name="Google Shape;157;p30"/>
          <p:cNvSpPr txBox="1">
            <a:spLocks noGrp="1"/>
          </p:cNvSpPr>
          <p:nvPr>
            <p:ph type="body" idx="8"/>
          </p:nvPr>
        </p:nvSpPr>
        <p:spPr>
          <a:xfrm>
            <a:off x="7230979" y="4037136"/>
            <a:ext cx="3323340" cy="3910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3575A"/>
              </a:buClr>
              <a:buSzPts val="1400"/>
              <a:buNone/>
              <a:defRPr sz="1400" b="1" i="0">
                <a:solidFill>
                  <a:srgbClr val="53575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lvl="1" indent="-228600" algn="l"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0">
                <a:solidFill>
                  <a:schemeClr val="lt1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0">
                <a:solidFill>
                  <a:schemeClr val="lt1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0">
                <a:solidFill>
                  <a:schemeClr val="lt1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0">
                <a:solidFill>
                  <a:schemeClr val="lt1"/>
                </a:solidFill>
              </a:defRPr>
            </a:lvl5pPr>
            <a:lvl6pPr marL="2743200" lvl="5" indent="-342900" algn="l"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58" name="Google Shape;158;p30"/>
          <p:cNvSpPr txBox="1">
            <a:spLocks noGrp="1"/>
          </p:cNvSpPr>
          <p:nvPr>
            <p:ph type="body" idx="9"/>
          </p:nvPr>
        </p:nvSpPr>
        <p:spPr>
          <a:xfrm>
            <a:off x="7230979" y="3552825"/>
            <a:ext cx="332334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lnSpc>
                <a:spcPct val="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0">
                <a:solidFill>
                  <a:schemeClr val="lt1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marL="1371600" lvl="2" indent="-228600" algn="l"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3pPr>
            <a:lvl4pPr marL="1828800" lvl="3" indent="-228600" algn="l"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4pPr>
            <a:lvl5pPr marL="2286000" lvl="4" indent="-228600" algn="l"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5pPr>
            <a:lvl6pPr marL="2743200" lvl="5" indent="-342900" algn="l"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59" name="Google Shape;159;p30"/>
          <p:cNvSpPr>
            <a:spLocks noGrp="1"/>
          </p:cNvSpPr>
          <p:nvPr>
            <p:ph type="pic" idx="13"/>
          </p:nvPr>
        </p:nvSpPr>
        <p:spPr>
          <a:xfrm>
            <a:off x="7230979" y="1219200"/>
            <a:ext cx="2190750" cy="2333625"/>
          </a:xfrm>
          <a:prstGeom prst="rect">
            <a:avLst/>
          </a:prstGeom>
          <a:solidFill>
            <a:srgbClr val="53575A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sp>
      <p:pic>
        <p:nvPicPr>
          <p:cNvPr id="160" name="Google Shape;160;p30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8577072" y="5532120"/>
            <a:ext cx="1943100" cy="457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>
  <p:cSld name="1_Title Only 7">
    <p:spTree>
      <p:nvGrpSpPr>
        <p:cNvPr id="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p31"/>
          <p:cNvSpPr/>
          <p:nvPr/>
        </p:nvSpPr>
        <p:spPr>
          <a:xfrm>
            <a:off x="3842" y="2944652"/>
            <a:ext cx="10968958" cy="3227548"/>
          </a:xfrm>
          <a:prstGeom prst="rect">
            <a:avLst/>
          </a:prstGeom>
          <a:solidFill>
            <a:srgbClr val="00A6CE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53575A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3" name="Google Shape;163;p31"/>
          <p:cNvSpPr>
            <a:spLocks noGrp="1"/>
          </p:cNvSpPr>
          <p:nvPr>
            <p:ph type="pic" idx="2"/>
          </p:nvPr>
        </p:nvSpPr>
        <p:spPr>
          <a:xfrm>
            <a:off x="6156990" y="5486401"/>
            <a:ext cx="2027238" cy="563270"/>
          </a:xfrm>
          <a:prstGeom prst="rect">
            <a:avLst/>
          </a:prstGeom>
          <a:noFill/>
          <a:ln>
            <a:noFill/>
          </a:ln>
        </p:spPr>
      </p:sp>
      <p:sp>
        <p:nvSpPr>
          <p:cNvPr id="164" name="Google Shape;164;p31"/>
          <p:cNvSpPr>
            <a:spLocks noGrp="1"/>
          </p:cNvSpPr>
          <p:nvPr>
            <p:ph type="pic" idx="3"/>
          </p:nvPr>
        </p:nvSpPr>
        <p:spPr>
          <a:xfrm>
            <a:off x="520395" y="1495851"/>
            <a:ext cx="1828800" cy="2059112"/>
          </a:xfrm>
          <a:prstGeom prst="rect">
            <a:avLst/>
          </a:prstGeom>
          <a:solidFill>
            <a:srgbClr val="53575A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65" name="Google Shape;165;p31"/>
          <p:cNvSpPr txBox="1">
            <a:spLocks noGrp="1"/>
          </p:cNvSpPr>
          <p:nvPr>
            <p:ph type="body" idx="1"/>
          </p:nvPr>
        </p:nvSpPr>
        <p:spPr>
          <a:xfrm>
            <a:off x="520395" y="3552598"/>
            <a:ext cx="2102489" cy="4764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45700" anchor="b" anchorCtr="0">
            <a:noAutofit/>
          </a:bodyPr>
          <a:lstStyle>
            <a:lvl1pPr marL="457200" lvl="0" indent="-228600" algn="l">
              <a:lnSpc>
                <a:spcPct val="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 b="0" i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lvl="1" indent="-228600" algn="l"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0">
                <a:solidFill>
                  <a:schemeClr val="lt1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0">
                <a:solidFill>
                  <a:schemeClr val="lt1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0">
                <a:solidFill>
                  <a:schemeClr val="lt1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0">
                <a:solidFill>
                  <a:schemeClr val="lt1"/>
                </a:solidFill>
              </a:defRPr>
            </a:lvl5pPr>
            <a:lvl6pPr marL="2743200" lvl="5" indent="-342900" algn="l"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66" name="Google Shape;166;p31"/>
          <p:cNvSpPr txBox="1">
            <a:spLocks noGrp="1"/>
          </p:cNvSpPr>
          <p:nvPr>
            <p:ph type="body" idx="4"/>
          </p:nvPr>
        </p:nvSpPr>
        <p:spPr>
          <a:xfrm>
            <a:off x="520395" y="4029075"/>
            <a:ext cx="2102489" cy="8493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4570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3575A"/>
              </a:buClr>
              <a:buSzPts val="1200"/>
              <a:buFont typeface="Arial"/>
              <a:buNone/>
              <a:defRPr sz="1200" b="1" i="0">
                <a:solidFill>
                  <a:srgbClr val="53575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lvl="1" indent="-228600" algn="l"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buClr>
                <a:srgbClr val="005677"/>
              </a:buClr>
              <a:buSzPts val="1600"/>
              <a:buFont typeface="Arial"/>
              <a:buNone/>
              <a:defRPr sz="1600">
                <a:solidFill>
                  <a:srgbClr val="005677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buClr>
                <a:srgbClr val="005677"/>
              </a:buClr>
              <a:buSzPts val="1600"/>
              <a:buFont typeface="Arial"/>
              <a:buNone/>
              <a:defRPr sz="1600">
                <a:solidFill>
                  <a:srgbClr val="005677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buClr>
                <a:srgbClr val="005677"/>
              </a:buClr>
              <a:buSzPts val="1600"/>
              <a:buFont typeface="Arial"/>
              <a:buNone/>
              <a:defRPr sz="1600">
                <a:solidFill>
                  <a:srgbClr val="005677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buClr>
                <a:srgbClr val="005677"/>
              </a:buClr>
              <a:buSzPts val="1600"/>
              <a:buFont typeface="Arial"/>
              <a:buNone/>
              <a:defRPr sz="1600">
                <a:solidFill>
                  <a:srgbClr val="005677"/>
                </a:solidFill>
              </a:defRPr>
            </a:lvl5pPr>
            <a:lvl6pPr marL="2743200" lvl="5" indent="-342900" algn="l"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67" name="Google Shape;167;p31"/>
          <p:cNvSpPr txBox="1"/>
          <p:nvPr/>
        </p:nvSpPr>
        <p:spPr>
          <a:xfrm>
            <a:off x="457200" y="5632704"/>
            <a:ext cx="3757520" cy="2569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54825" rIns="109700" bIns="548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50"/>
              <a:buFont typeface="Calibri"/>
              <a:buNone/>
            </a:pPr>
            <a:r>
              <a:rPr lang="en-US" sz="95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Advancing Equity. Ending Sexual Violence.®</a:t>
            </a:r>
            <a:endParaRPr sz="95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8" name="Google Shape;168;p31"/>
          <p:cNvSpPr txBox="1">
            <a:spLocks noGrp="1"/>
          </p:cNvSpPr>
          <p:nvPr>
            <p:ph type="title"/>
          </p:nvPr>
        </p:nvSpPr>
        <p:spPr>
          <a:xfrm>
            <a:off x="457200" y="457200"/>
            <a:ext cx="10058400" cy="4800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sp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2800" b="0" i="0">
                <a:solidFill>
                  <a:srgbClr val="00A6CE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9" name="Google Shape;169;p31"/>
          <p:cNvSpPr>
            <a:spLocks noGrp="1"/>
          </p:cNvSpPr>
          <p:nvPr>
            <p:ph type="pic" idx="5"/>
          </p:nvPr>
        </p:nvSpPr>
        <p:spPr>
          <a:xfrm>
            <a:off x="3094409" y="1495851"/>
            <a:ext cx="1828800" cy="2059112"/>
          </a:xfrm>
          <a:prstGeom prst="rect">
            <a:avLst/>
          </a:prstGeom>
          <a:solidFill>
            <a:srgbClr val="53575A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70" name="Google Shape;170;p31"/>
          <p:cNvSpPr txBox="1">
            <a:spLocks noGrp="1"/>
          </p:cNvSpPr>
          <p:nvPr>
            <p:ph type="body" idx="6"/>
          </p:nvPr>
        </p:nvSpPr>
        <p:spPr>
          <a:xfrm>
            <a:off x="3094409" y="3552598"/>
            <a:ext cx="2102489" cy="4764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45700" anchor="b" anchorCtr="0">
            <a:noAutofit/>
          </a:bodyPr>
          <a:lstStyle>
            <a:lvl1pPr marL="457200" lvl="0" indent="-228600" algn="l">
              <a:lnSpc>
                <a:spcPct val="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 b="0" i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lvl="1" indent="-228600" algn="l"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0">
                <a:solidFill>
                  <a:schemeClr val="lt1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0">
                <a:solidFill>
                  <a:schemeClr val="lt1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0">
                <a:solidFill>
                  <a:schemeClr val="lt1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0">
                <a:solidFill>
                  <a:schemeClr val="lt1"/>
                </a:solidFill>
              </a:defRPr>
            </a:lvl5pPr>
            <a:lvl6pPr marL="2743200" lvl="5" indent="-342900" algn="l"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71" name="Google Shape;171;p31"/>
          <p:cNvSpPr txBox="1">
            <a:spLocks noGrp="1"/>
          </p:cNvSpPr>
          <p:nvPr>
            <p:ph type="body" idx="7"/>
          </p:nvPr>
        </p:nvSpPr>
        <p:spPr>
          <a:xfrm>
            <a:off x="3094409" y="4029075"/>
            <a:ext cx="2102489" cy="8493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4570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3575A"/>
              </a:buClr>
              <a:buSzPts val="1200"/>
              <a:buFont typeface="Arial"/>
              <a:buNone/>
              <a:defRPr sz="1200" b="1" i="0">
                <a:solidFill>
                  <a:srgbClr val="53575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lvl="1" indent="-228600" algn="l"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buClr>
                <a:srgbClr val="005677"/>
              </a:buClr>
              <a:buSzPts val="1600"/>
              <a:buFont typeface="Arial"/>
              <a:buNone/>
              <a:defRPr sz="1600">
                <a:solidFill>
                  <a:srgbClr val="005677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buClr>
                <a:srgbClr val="005677"/>
              </a:buClr>
              <a:buSzPts val="1600"/>
              <a:buFont typeface="Arial"/>
              <a:buNone/>
              <a:defRPr sz="1600">
                <a:solidFill>
                  <a:srgbClr val="005677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buClr>
                <a:srgbClr val="005677"/>
              </a:buClr>
              <a:buSzPts val="1600"/>
              <a:buFont typeface="Arial"/>
              <a:buNone/>
              <a:defRPr sz="1600">
                <a:solidFill>
                  <a:srgbClr val="005677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buClr>
                <a:srgbClr val="005677"/>
              </a:buClr>
              <a:buSzPts val="1600"/>
              <a:buFont typeface="Arial"/>
              <a:buNone/>
              <a:defRPr sz="1600">
                <a:solidFill>
                  <a:srgbClr val="005677"/>
                </a:solidFill>
              </a:defRPr>
            </a:lvl5pPr>
            <a:lvl6pPr marL="2743200" lvl="5" indent="-342900" algn="l"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72" name="Google Shape;172;p31"/>
          <p:cNvSpPr>
            <a:spLocks noGrp="1"/>
          </p:cNvSpPr>
          <p:nvPr>
            <p:ph type="pic" idx="8"/>
          </p:nvPr>
        </p:nvSpPr>
        <p:spPr>
          <a:xfrm>
            <a:off x="5668423" y="1495851"/>
            <a:ext cx="1828800" cy="2059112"/>
          </a:xfrm>
          <a:prstGeom prst="rect">
            <a:avLst/>
          </a:prstGeom>
          <a:solidFill>
            <a:srgbClr val="53575A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73" name="Google Shape;173;p31"/>
          <p:cNvSpPr txBox="1">
            <a:spLocks noGrp="1"/>
          </p:cNvSpPr>
          <p:nvPr>
            <p:ph type="body" idx="9"/>
          </p:nvPr>
        </p:nvSpPr>
        <p:spPr>
          <a:xfrm>
            <a:off x="5668423" y="3552598"/>
            <a:ext cx="2102489" cy="4764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45700" anchor="b" anchorCtr="0">
            <a:noAutofit/>
          </a:bodyPr>
          <a:lstStyle>
            <a:lvl1pPr marL="457200" lvl="0" indent="-228600" algn="l">
              <a:lnSpc>
                <a:spcPct val="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 b="0" i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lvl="1" indent="-228600" algn="l"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0">
                <a:solidFill>
                  <a:schemeClr val="lt1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0">
                <a:solidFill>
                  <a:schemeClr val="lt1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0">
                <a:solidFill>
                  <a:schemeClr val="lt1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0">
                <a:solidFill>
                  <a:schemeClr val="lt1"/>
                </a:solidFill>
              </a:defRPr>
            </a:lvl5pPr>
            <a:lvl6pPr marL="2743200" lvl="5" indent="-342900" algn="l"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74" name="Google Shape;174;p31"/>
          <p:cNvSpPr txBox="1">
            <a:spLocks noGrp="1"/>
          </p:cNvSpPr>
          <p:nvPr>
            <p:ph type="body" idx="13"/>
          </p:nvPr>
        </p:nvSpPr>
        <p:spPr>
          <a:xfrm>
            <a:off x="5668423" y="4029075"/>
            <a:ext cx="2102489" cy="8493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4570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3575A"/>
              </a:buClr>
              <a:buSzPts val="1200"/>
              <a:buFont typeface="Arial"/>
              <a:buNone/>
              <a:defRPr sz="1200" b="1" i="0">
                <a:solidFill>
                  <a:srgbClr val="53575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lvl="1" indent="-228600" algn="l"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buClr>
                <a:srgbClr val="005677"/>
              </a:buClr>
              <a:buSzPts val="1600"/>
              <a:buFont typeface="Arial"/>
              <a:buNone/>
              <a:defRPr sz="1600">
                <a:solidFill>
                  <a:srgbClr val="005677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buClr>
                <a:srgbClr val="005677"/>
              </a:buClr>
              <a:buSzPts val="1600"/>
              <a:buFont typeface="Arial"/>
              <a:buNone/>
              <a:defRPr sz="1600">
                <a:solidFill>
                  <a:srgbClr val="005677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buClr>
                <a:srgbClr val="005677"/>
              </a:buClr>
              <a:buSzPts val="1600"/>
              <a:buFont typeface="Arial"/>
              <a:buNone/>
              <a:defRPr sz="1600">
                <a:solidFill>
                  <a:srgbClr val="005677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buClr>
                <a:srgbClr val="005677"/>
              </a:buClr>
              <a:buSzPts val="1600"/>
              <a:buFont typeface="Arial"/>
              <a:buNone/>
              <a:defRPr sz="1600">
                <a:solidFill>
                  <a:srgbClr val="005677"/>
                </a:solidFill>
              </a:defRPr>
            </a:lvl5pPr>
            <a:lvl6pPr marL="2743200" lvl="5" indent="-342900" algn="l"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75" name="Google Shape;175;p31"/>
          <p:cNvSpPr>
            <a:spLocks noGrp="1"/>
          </p:cNvSpPr>
          <p:nvPr>
            <p:ph type="pic" idx="14"/>
          </p:nvPr>
        </p:nvSpPr>
        <p:spPr>
          <a:xfrm>
            <a:off x="8229600" y="1495851"/>
            <a:ext cx="1828800" cy="2059112"/>
          </a:xfrm>
          <a:prstGeom prst="rect">
            <a:avLst/>
          </a:prstGeom>
          <a:solidFill>
            <a:srgbClr val="53575A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76" name="Google Shape;176;p31"/>
          <p:cNvSpPr txBox="1">
            <a:spLocks noGrp="1"/>
          </p:cNvSpPr>
          <p:nvPr>
            <p:ph type="body" idx="15"/>
          </p:nvPr>
        </p:nvSpPr>
        <p:spPr>
          <a:xfrm>
            <a:off x="8229600" y="3552598"/>
            <a:ext cx="2102489" cy="4764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45700" anchor="b" anchorCtr="0">
            <a:noAutofit/>
          </a:bodyPr>
          <a:lstStyle>
            <a:lvl1pPr marL="457200" lvl="0" indent="-228600" algn="l">
              <a:lnSpc>
                <a:spcPct val="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 b="0" i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lvl="1" indent="-228600" algn="l"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0">
                <a:solidFill>
                  <a:schemeClr val="lt1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0">
                <a:solidFill>
                  <a:schemeClr val="lt1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0">
                <a:solidFill>
                  <a:schemeClr val="lt1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0">
                <a:solidFill>
                  <a:schemeClr val="lt1"/>
                </a:solidFill>
              </a:defRPr>
            </a:lvl5pPr>
            <a:lvl6pPr marL="2743200" lvl="5" indent="-342900" algn="l"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77" name="Google Shape;177;p31"/>
          <p:cNvSpPr txBox="1">
            <a:spLocks noGrp="1"/>
          </p:cNvSpPr>
          <p:nvPr>
            <p:ph type="body" idx="16"/>
          </p:nvPr>
        </p:nvSpPr>
        <p:spPr>
          <a:xfrm>
            <a:off x="8229600" y="4029075"/>
            <a:ext cx="2102489" cy="8493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4570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3575A"/>
              </a:buClr>
              <a:buSzPts val="1200"/>
              <a:buFont typeface="Arial"/>
              <a:buNone/>
              <a:defRPr sz="1200" b="1" i="0">
                <a:solidFill>
                  <a:srgbClr val="53575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lvl="1" indent="-228600" algn="l"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buClr>
                <a:srgbClr val="005677"/>
              </a:buClr>
              <a:buSzPts val="1600"/>
              <a:buFont typeface="Arial"/>
              <a:buNone/>
              <a:defRPr sz="1600">
                <a:solidFill>
                  <a:srgbClr val="005677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buClr>
                <a:srgbClr val="005677"/>
              </a:buClr>
              <a:buSzPts val="1600"/>
              <a:buFont typeface="Arial"/>
              <a:buNone/>
              <a:defRPr sz="1600">
                <a:solidFill>
                  <a:srgbClr val="005677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buClr>
                <a:srgbClr val="005677"/>
              </a:buClr>
              <a:buSzPts val="1600"/>
              <a:buFont typeface="Arial"/>
              <a:buNone/>
              <a:defRPr sz="1600">
                <a:solidFill>
                  <a:srgbClr val="005677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buClr>
                <a:srgbClr val="005677"/>
              </a:buClr>
              <a:buSzPts val="1600"/>
              <a:buFont typeface="Arial"/>
              <a:buNone/>
              <a:defRPr sz="1600">
                <a:solidFill>
                  <a:srgbClr val="005677"/>
                </a:solidFill>
              </a:defRPr>
            </a:lvl5pPr>
            <a:lvl6pPr marL="2743200" lvl="5" indent="-342900" algn="l"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178" name="Google Shape;178;p31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8577072" y="5532120"/>
            <a:ext cx="1943100" cy="457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>
  <p:cSld name="1_Title Only 4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28"/>
          <p:cNvSpPr/>
          <p:nvPr/>
        </p:nvSpPr>
        <p:spPr>
          <a:xfrm>
            <a:off x="3842" y="2944652"/>
            <a:ext cx="10968958" cy="3227548"/>
          </a:xfrm>
          <a:prstGeom prst="rect">
            <a:avLst/>
          </a:prstGeom>
          <a:solidFill>
            <a:srgbClr val="76BC4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53575A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" name="Google Shape;22;p28"/>
          <p:cNvSpPr txBox="1"/>
          <p:nvPr/>
        </p:nvSpPr>
        <p:spPr>
          <a:xfrm>
            <a:off x="457200" y="5632704"/>
            <a:ext cx="3757520" cy="2569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54825" rIns="109700" bIns="548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50"/>
              <a:buFont typeface="Calibri"/>
              <a:buNone/>
            </a:pPr>
            <a:r>
              <a:rPr lang="en-US" sz="95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Advancing Equity. Ending Sexual Violence.®</a:t>
            </a:r>
            <a:endParaRPr sz="95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" name="Google Shape;23;p28"/>
          <p:cNvSpPr txBox="1">
            <a:spLocks noGrp="1"/>
          </p:cNvSpPr>
          <p:nvPr>
            <p:ph type="title"/>
          </p:nvPr>
        </p:nvSpPr>
        <p:spPr>
          <a:xfrm>
            <a:off x="457200" y="457200"/>
            <a:ext cx="10058400" cy="4800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t" anchorCtr="0">
            <a:sp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2800" b="0" i="0">
                <a:solidFill>
                  <a:srgbClr val="53575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4" name="Google Shape;24;p28"/>
          <p:cNvSpPr txBox="1">
            <a:spLocks noGrp="1"/>
          </p:cNvSpPr>
          <p:nvPr>
            <p:ph type="body" idx="1"/>
          </p:nvPr>
        </p:nvSpPr>
        <p:spPr>
          <a:xfrm>
            <a:off x="457200" y="1229097"/>
            <a:ext cx="10058400" cy="391477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t" anchorCtr="0">
            <a:normAutofit/>
          </a:bodyPr>
          <a:lstStyle>
            <a:lvl1pPr marL="457200" marR="0" lvl="0" indent="-2286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2000">
                <a:solidFill>
                  <a:srgbClr val="53575A"/>
                </a:solidFill>
              </a:defRPr>
            </a:lvl1pPr>
            <a:lvl2pPr marL="914400" lvl="1" indent="-3429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25" name="Google Shape;25;p28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8577072" y="5532120"/>
            <a:ext cx="1943100" cy="457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Question">
  <p:cSld name="1_Question 3">
    <p:spTree>
      <p:nvGrpSpPr>
        <p:cNvPr id="1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Google Shape;180;p39"/>
          <p:cNvSpPr/>
          <p:nvPr/>
        </p:nvSpPr>
        <p:spPr>
          <a:xfrm>
            <a:off x="-1" y="0"/>
            <a:ext cx="5494127" cy="6172200"/>
          </a:xfrm>
          <a:prstGeom prst="rect">
            <a:avLst/>
          </a:prstGeom>
          <a:solidFill>
            <a:srgbClr val="00A6CE"/>
          </a:solidFill>
          <a:ln>
            <a:noFill/>
          </a:ln>
        </p:spPr>
        <p:txBody>
          <a:bodyPr spcFirstLastPara="1" wrap="square" lIns="109700" tIns="54825" rIns="109700" bIns="548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80"/>
              <a:buFont typeface="Calibri"/>
              <a:buNone/>
            </a:pPr>
            <a:endParaRPr sz="1679" b="0" i="0" u="none" strike="noStrike" cap="none">
              <a:solidFill>
                <a:srgbClr val="00A6CE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1" name="Google Shape;181;p39"/>
          <p:cNvSpPr>
            <a:spLocks noGrp="1"/>
          </p:cNvSpPr>
          <p:nvPr>
            <p:ph type="pic" idx="2"/>
          </p:nvPr>
        </p:nvSpPr>
        <p:spPr>
          <a:xfrm>
            <a:off x="6130137" y="5495365"/>
            <a:ext cx="2237943" cy="519953"/>
          </a:xfrm>
          <a:prstGeom prst="rect">
            <a:avLst/>
          </a:prstGeom>
          <a:noFill/>
          <a:ln>
            <a:noFill/>
          </a:ln>
        </p:spPr>
      </p:sp>
      <p:sp>
        <p:nvSpPr>
          <p:cNvPr id="182" name="Google Shape;182;p39"/>
          <p:cNvSpPr txBox="1">
            <a:spLocks noGrp="1"/>
          </p:cNvSpPr>
          <p:nvPr>
            <p:ph type="body" idx="1"/>
          </p:nvPr>
        </p:nvSpPr>
        <p:spPr>
          <a:xfrm>
            <a:off x="5916402" y="378996"/>
            <a:ext cx="4599198" cy="11744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rgbClr val="00A6CE"/>
              </a:buClr>
              <a:buSzPts val="2520"/>
              <a:buNone/>
              <a:defRPr>
                <a:solidFill>
                  <a:srgbClr val="00A6CE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buClr>
                <a:srgbClr val="00A6CE"/>
              </a:buClr>
              <a:buSzPts val="2160"/>
              <a:buNone/>
              <a:defRPr>
                <a:solidFill>
                  <a:srgbClr val="00A6CE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buClr>
                <a:srgbClr val="00A6CE"/>
              </a:buClr>
              <a:buSzPts val="1800"/>
              <a:buNone/>
              <a:defRPr>
                <a:solidFill>
                  <a:srgbClr val="00A6CE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buClr>
                <a:srgbClr val="00A6CE"/>
              </a:buClr>
              <a:buSzPts val="1620"/>
              <a:buNone/>
              <a:defRPr>
                <a:solidFill>
                  <a:srgbClr val="00A6CE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buClr>
                <a:srgbClr val="00A6CE"/>
              </a:buClr>
              <a:buSzPts val="1620"/>
              <a:buNone/>
              <a:defRPr>
                <a:solidFill>
                  <a:srgbClr val="00A6CE"/>
                </a:solidFill>
              </a:defRPr>
            </a:lvl5pPr>
            <a:lvl6pPr marL="2743200" lvl="5" indent="-342900" algn="l"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83" name="Google Shape;183;p39"/>
          <p:cNvSpPr>
            <a:spLocks noGrp="1"/>
          </p:cNvSpPr>
          <p:nvPr>
            <p:ph type="pic" idx="3"/>
          </p:nvPr>
        </p:nvSpPr>
        <p:spPr>
          <a:xfrm>
            <a:off x="5943601" y="1687019"/>
            <a:ext cx="3200399" cy="2933398"/>
          </a:xfrm>
          <a:prstGeom prst="rect">
            <a:avLst/>
          </a:prstGeom>
          <a:solidFill>
            <a:srgbClr val="53575A"/>
          </a:solidFill>
          <a:ln>
            <a:noFill/>
          </a:ln>
        </p:spPr>
      </p:sp>
      <p:sp>
        <p:nvSpPr>
          <p:cNvPr id="184" name="Google Shape;184;p39"/>
          <p:cNvSpPr txBox="1"/>
          <p:nvPr/>
        </p:nvSpPr>
        <p:spPr>
          <a:xfrm>
            <a:off x="457200" y="5632704"/>
            <a:ext cx="3757520" cy="2569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54825" rIns="109700" bIns="548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50"/>
              <a:buFont typeface="Calibri"/>
              <a:buNone/>
            </a:pPr>
            <a:r>
              <a:rPr lang="en-US" sz="95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Advancing Equity. Ending Sexual Violence.®</a:t>
            </a:r>
            <a:endParaRPr sz="95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5" name="Google Shape;185;p39"/>
          <p:cNvSpPr txBox="1">
            <a:spLocks noGrp="1"/>
          </p:cNvSpPr>
          <p:nvPr>
            <p:ph type="body" idx="4"/>
          </p:nvPr>
        </p:nvSpPr>
        <p:spPr>
          <a:xfrm>
            <a:off x="457200" y="378996"/>
            <a:ext cx="5029200" cy="49810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0" bIns="45700" anchor="ctr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rgbClr val="53575A"/>
              </a:buClr>
              <a:buSzPts val="3000"/>
              <a:buNone/>
              <a:defRPr sz="3000">
                <a:solidFill>
                  <a:srgbClr val="53575A"/>
                </a:solidFill>
              </a:defRPr>
            </a:lvl1pPr>
            <a:lvl2pPr marL="914400" lvl="1" indent="-228600" algn="r"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buClr>
                <a:srgbClr val="00A6CE"/>
              </a:buClr>
              <a:buSzPts val="2800"/>
              <a:buNone/>
              <a:defRPr sz="2800">
                <a:solidFill>
                  <a:srgbClr val="00A6CE"/>
                </a:solidFill>
              </a:defRPr>
            </a:lvl2pPr>
            <a:lvl3pPr marL="1371600" lvl="2" indent="-228600" algn="r"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buClr>
                <a:srgbClr val="00A6CE"/>
              </a:buClr>
              <a:buSzPts val="2800"/>
              <a:buNone/>
              <a:defRPr sz="2800">
                <a:solidFill>
                  <a:srgbClr val="00A6CE"/>
                </a:solidFill>
              </a:defRPr>
            </a:lvl3pPr>
            <a:lvl4pPr marL="1828800" lvl="3" indent="-228600" algn="r"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buClr>
                <a:srgbClr val="00A6CE"/>
              </a:buClr>
              <a:buSzPts val="2800"/>
              <a:buNone/>
              <a:defRPr sz="2800">
                <a:solidFill>
                  <a:srgbClr val="00A6CE"/>
                </a:solidFill>
              </a:defRPr>
            </a:lvl4pPr>
            <a:lvl5pPr marL="2286000" lvl="4" indent="-228600" algn="r"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buClr>
                <a:srgbClr val="00A6CE"/>
              </a:buClr>
              <a:buSzPts val="2800"/>
              <a:buNone/>
              <a:defRPr sz="2800">
                <a:solidFill>
                  <a:srgbClr val="00A6CE"/>
                </a:solidFill>
              </a:defRPr>
            </a:lvl5pPr>
            <a:lvl6pPr marL="2743200" lvl="5" indent="-342900" algn="l"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186" name="Google Shape;186;p39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8577072" y="5532120"/>
            <a:ext cx="1943098" cy="4571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Question">
  <p:cSld name="1_Question 4">
    <p:spTree>
      <p:nvGrpSpPr>
        <p:cNvPr id="1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8" name="Google Shape;188;p40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5486400" y="0"/>
            <a:ext cx="5486400" cy="6172200"/>
          </a:xfrm>
          <a:prstGeom prst="rect">
            <a:avLst/>
          </a:prstGeom>
          <a:noFill/>
          <a:ln>
            <a:noFill/>
          </a:ln>
        </p:spPr>
      </p:pic>
      <p:sp>
        <p:nvSpPr>
          <p:cNvPr id="189" name="Google Shape;189;p40"/>
          <p:cNvSpPr/>
          <p:nvPr/>
        </p:nvSpPr>
        <p:spPr>
          <a:xfrm>
            <a:off x="-1" y="0"/>
            <a:ext cx="5494127" cy="6172200"/>
          </a:xfrm>
          <a:prstGeom prst="rect">
            <a:avLst/>
          </a:prstGeom>
          <a:solidFill>
            <a:srgbClr val="00A6CE"/>
          </a:solidFill>
          <a:ln>
            <a:noFill/>
          </a:ln>
        </p:spPr>
        <p:txBody>
          <a:bodyPr spcFirstLastPara="1" wrap="square" lIns="109700" tIns="54825" rIns="109700" bIns="548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80"/>
              <a:buFont typeface="Calibri"/>
              <a:buNone/>
            </a:pPr>
            <a:endParaRPr sz="1679" b="0" i="0" u="none" strike="noStrike" cap="none">
              <a:solidFill>
                <a:srgbClr val="53575A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0" name="Google Shape;190;p40"/>
          <p:cNvSpPr>
            <a:spLocks noGrp="1"/>
          </p:cNvSpPr>
          <p:nvPr>
            <p:ph type="pic" idx="2"/>
          </p:nvPr>
        </p:nvSpPr>
        <p:spPr>
          <a:xfrm>
            <a:off x="6130137" y="5495365"/>
            <a:ext cx="2237943" cy="519953"/>
          </a:xfrm>
          <a:prstGeom prst="rect">
            <a:avLst/>
          </a:prstGeom>
          <a:noFill/>
          <a:ln>
            <a:noFill/>
          </a:ln>
        </p:spPr>
      </p:sp>
      <p:sp>
        <p:nvSpPr>
          <p:cNvPr id="191" name="Google Shape;191;p40"/>
          <p:cNvSpPr txBox="1"/>
          <p:nvPr/>
        </p:nvSpPr>
        <p:spPr>
          <a:xfrm>
            <a:off x="457200" y="5632704"/>
            <a:ext cx="3757520" cy="2569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54825" rIns="109700" bIns="548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50"/>
              <a:buFont typeface="Calibri"/>
              <a:buNone/>
            </a:pPr>
            <a:r>
              <a:rPr lang="en-US" sz="95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Advancing Equity. Ending Sexual Violence.®</a:t>
            </a:r>
            <a:endParaRPr sz="95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2" name="Google Shape;192;p40"/>
          <p:cNvSpPr txBox="1">
            <a:spLocks noGrp="1"/>
          </p:cNvSpPr>
          <p:nvPr>
            <p:ph type="ctrTitle"/>
          </p:nvPr>
        </p:nvSpPr>
        <p:spPr>
          <a:xfrm>
            <a:off x="0" y="2377440"/>
            <a:ext cx="5486400" cy="5631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t" anchorCtr="0">
            <a:sp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venir"/>
              <a:buNone/>
              <a:defRPr sz="3400" b="0" i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3" name="Google Shape;193;p40"/>
          <p:cNvSpPr txBox="1">
            <a:spLocks noGrp="1"/>
          </p:cNvSpPr>
          <p:nvPr>
            <p:ph type="subTitle" idx="1"/>
          </p:nvPr>
        </p:nvSpPr>
        <p:spPr>
          <a:xfrm>
            <a:off x="0" y="2962656"/>
            <a:ext cx="5486400" cy="7837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1800">
                <a:solidFill>
                  <a:srgbClr val="53575A"/>
                </a:solidFill>
              </a:defRPr>
            </a:lvl1pPr>
            <a:lvl2pPr lvl="1" algn="ctr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400"/>
            </a:lvl2pPr>
            <a:lvl3pPr lvl="2" algn="ctr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2160"/>
            </a:lvl3pPr>
            <a:lvl4pPr lvl="3" algn="ctr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920"/>
            </a:lvl4pPr>
            <a:lvl5pPr lvl="4" algn="ctr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920"/>
            </a:lvl5pPr>
            <a:lvl6pPr lvl="5" algn="ctr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920"/>
            </a:lvl6pPr>
            <a:lvl7pPr lvl="6" algn="ctr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920"/>
            </a:lvl7pPr>
            <a:lvl8pPr lvl="7" algn="ctr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920"/>
            </a:lvl8pPr>
            <a:lvl9pPr lvl="8" algn="ctr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920"/>
            </a:lvl9pPr>
          </a:lstStyle>
          <a:p>
            <a:endParaRPr/>
          </a:p>
        </p:txBody>
      </p:sp>
      <p:sp>
        <p:nvSpPr>
          <p:cNvPr id="194" name="Google Shape;194;p40"/>
          <p:cNvSpPr txBox="1">
            <a:spLocks noGrp="1"/>
          </p:cNvSpPr>
          <p:nvPr>
            <p:ph type="body" idx="3"/>
          </p:nvPr>
        </p:nvSpPr>
        <p:spPr>
          <a:xfrm>
            <a:off x="0" y="457200"/>
            <a:ext cx="5486400" cy="7794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rmAutofit/>
          </a:bodyPr>
          <a:lstStyle>
            <a:lvl1pPr marL="457200" lvl="0" indent="-228600" algn="ctr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1pPr>
            <a:lvl2pPr marL="914400" lvl="1" indent="-342900" algn="l"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195" name="Google Shape;195;p4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577072" y="5532120"/>
            <a:ext cx="1943098" cy="4571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 1">
  <p:cSld name="1_Two Content_1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g245e57d0b16_0_105"/>
          <p:cNvSpPr txBox="1">
            <a:spLocks noGrp="1"/>
          </p:cNvSpPr>
          <p:nvPr>
            <p:ph type="title"/>
          </p:nvPr>
        </p:nvSpPr>
        <p:spPr>
          <a:xfrm>
            <a:off x="457200" y="457200"/>
            <a:ext cx="10058400" cy="59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sp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3600">
                <a:solidFill>
                  <a:srgbClr val="53575A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" name="Google Shape;28;g245e57d0b16_0_105"/>
          <p:cNvSpPr txBox="1">
            <a:spLocks noGrp="1"/>
          </p:cNvSpPr>
          <p:nvPr>
            <p:ph type="body" idx="1"/>
          </p:nvPr>
        </p:nvSpPr>
        <p:spPr>
          <a:xfrm>
            <a:off x="457200" y="1229097"/>
            <a:ext cx="10058400" cy="391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t" anchorCtr="0">
            <a:normAutofit/>
          </a:bodyPr>
          <a:lstStyle>
            <a:lvl1pPr marL="457200" marR="0" lvl="0" indent="-2286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2000">
                <a:solidFill>
                  <a:srgbClr val="53575A"/>
                </a:solidFill>
              </a:defRPr>
            </a:lvl1pPr>
            <a:lvl2pPr marL="914400" lvl="1" indent="-3429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9" name="Google Shape;29;g245e57d0b16_0_105"/>
          <p:cNvSpPr>
            <a:spLocks noGrp="1"/>
          </p:cNvSpPr>
          <p:nvPr>
            <p:ph type="pic" idx="2"/>
          </p:nvPr>
        </p:nvSpPr>
        <p:spPr>
          <a:xfrm>
            <a:off x="6130137" y="5495365"/>
            <a:ext cx="2238000" cy="519900"/>
          </a:xfrm>
          <a:prstGeom prst="rect">
            <a:avLst/>
          </a:prstGeom>
          <a:noFill/>
          <a:ln>
            <a:noFill/>
          </a:ln>
        </p:spPr>
      </p:sp>
      <p:sp>
        <p:nvSpPr>
          <p:cNvPr id="30" name="Google Shape;30;g245e57d0b16_0_105"/>
          <p:cNvSpPr txBox="1"/>
          <p:nvPr/>
        </p:nvSpPr>
        <p:spPr>
          <a:xfrm>
            <a:off x="457200" y="5632704"/>
            <a:ext cx="3757500" cy="25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54825" rIns="109700" bIns="548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3575A"/>
              </a:buClr>
              <a:buSzPts val="950"/>
              <a:buFont typeface="Calibri"/>
              <a:buNone/>
            </a:pPr>
            <a:r>
              <a:rPr lang="en-US" sz="950" b="0" i="0" u="none" strike="noStrike" cap="none">
                <a:solidFill>
                  <a:srgbClr val="53575A"/>
                </a:solidFill>
                <a:latin typeface="Calibri"/>
                <a:ea typeface="Calibri"/>
                <a:cs typeface="Calibri"/>
                <a:sym typeface="Calibri"/>
              </a:rPr>
              <a:t>Advancing Equity. Ending Sexual Violence.®</a:t>
            </a:r>
            <a:endParaRPr sz="950" b="0" i="0" u="none" strike="noStrike" cap="none">
              <a:solidFill>
                <a:srgbClr val="53575A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>
  <p:cSld name="1_Two Content 2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25"/>
          <p:cNvSpPr txBox="1">
            <a:spLocks noGrp="1"/>
          </p:cNvSpPr>
          <p:nvPr>
            <p:ph type="title"/>
          </p:nvPr>
        </p:nvSpPr>
        <p:spPr>
          <a:xfrm>
            <a:off x="457200" y="457200"/>
            <a:ext cx="10058400" cy="5908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sp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3600">
                <a:solidFill>
                  <a:srgbClr val="53575A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3" name="Google Shape;33;p25"/>
          <p:cNvSpPr txBox="1">
            <a:spLocks noGrp="1"/>
          </p:cNvSpPr>
          <p:nvPr>
            <p:ph type="body" idx="1"/>
          </p:nvPr>
        </p:nvSpPr>
        <p:spPr>
          <a:xfrm>
            <a:off x="457200" y="1229097"/>
            <a:ext cx="5029200" cy="391477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2000">
                <a:solidFill>
                  <a:srgbClr val="53575A"/>
                </a:solidFill>
              </a:defRPr>
            </a:lvl1pPr>
            <a:lvl2pPr marL="914400" lvl="1" indent="-3429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4" name="Google Shape;34;p25"/>
          <p:cNvSpPr txBox="1">
            <a:spLocks noGrp="1"/>
          </p:cNvSpPr>
          <p:nvPr>
            <p:ph type="body" idx="2"/>
          </p:nvPr>
        </p:nvSpPr>
        <p:spPr>
          <a:xfrm>
            <a:off x="5486398" y="1229097"/>
            <a:ext cx="5029201" cy="391477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rgbClr val="00A6CE"/>
              </a:buClr>
              <a:buSzPts val="1800"/>
              <a:buFont typeface="Noto Sans Symbols"/>
              <a:buChar char="▪"/>
              <a:defRPr sz="2000">
                <a:solidFill>
                  <a:srgbClr val="53575A"/>
                </a:solidFill>
              </a:defRPr>
            </a:lvl1pPr>
            <a:lvl2pPr marL="914400" lvl="1" indent="-3429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5" name="Google Shape;35;p25"/>
          <p:cNvSpPr>
            <a:spLocks noGrp="1"/>
          </p:cNvSpPr>
          <p:nvPr>
            <p:ph type="pic" idx="3"/>
          </p:nvPr>
        </p:nvSpPr>
        <p:spPr>
          <a:xfrm>
            <a:off x="6130137" y="5495365"/>
            <a:ext cx="2237943" cy="519953"/>
          </a:xfrm>
          <a:prstGeom prst="rect">
            <a:avLst/>
          </a:prstGeom>
          <a:noFill/>
          <a:ln>
            <a:noFill/>
          </a:ln>
        </p:spPr>
      </p:sp>
      <p:sp>
        <p:nvSpPr>
          <p:cNvPr id="36" name="Google Shape;36;p25"/>
          <p:cNvSpPr txBox="1"/>
          <p:nvPr/>
        </p:nvSpPr>
        <p:spPr>
          <a:xfrm>
            <a:off x="457200" y="5632704"/>
            <a:ext cx="3757520" cy="2569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54825" rIns="109700" bIns="548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3575A"/>
              </a:buClr>
              <a:buSzPts val="950"/>
              <a:buFont typeface="Calibri"/>
              <a:buNone/>
            </a:pPr>
            <a:r>
              <a:rPr lang="en-US" sz="950" b="0" i="0" u="none" strike="noStrike" cap="none">
                <a:solidFill>
                  <a:srgbClr val="53575A"/>
                </a:solidFill>
                <a:latin typeface="Calibri"/>
                <a:ea typeface="Calibri"/>
                <a:cs typeface="Calibri"/>
                <a:sym typeface="Calibri"/>
              </a:rPr>
              <a:t>Advancing Equity. Ending Sexual Violence.®</a:t>
            </a:r>
            <a:endParaRPr sz="950" b="0" i="0" u="none" strike="noStrike" cap="none">
              <a:solidFill>
                <a:srgbClr val="53575A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>
  <p:cSld name="1_Title Only 5"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29"/>
          <p:cNvSpPr txBox="1">
            <a:spLocks noGrp="1"/>
          </p:cNvSpPr>
          <p:nvPr>
            <p:ph type="title"/>
          </p:nvPr>
        </p:nvSpPr>
        <p:spPr>
          <a:xfrm>
            <a:off x="457200" y="457200"/>
            <a:ext cx="10058400" cy="4800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sp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2800" b="0" i="0">
                <a:solidFill>
                  <a:srgbClr val="00A6CE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29"/>
          <p:cNvSpPr/>
          <p:nvPr/>
        </p:nvSpPr>
        <p:spPr>
          <a:xfrm>
            <a:off x="3842" y="2944652"/>
            <a:ext cx="10968958" cy="3227548"/>
          </a:xfrm>
          <a:prstGeom prst="rect">
            <a:avLst/>
          </a:prstGeom>
          <a:solidFill>
            <a:srgbClr val="00A6CE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53575A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0" name="Google Shape;40;p29"/>
          <p:cNvSpPr>
            <a:spLocks noGrp="1"/>
          </p:cNvSpPr>
          <p:nvPr>
            <p:ph type="pic" idx="2"/>
          </p:nvPr>
        </p:nvSpPr>
        <p:spPr>
          <a:xfrm>
            <a:off x="6156990" y="5486401"/>
            <a:ext cx="2027238" cy="563270"/>
          </a:xfrm>
          <a:prstGeom prst="rect">
            <a:avLst/>
          </a:prstGeom>
          <a:noFill/>
          <a:ln>
            <a:noFill/>
          </a:ln>
        </p:spPr>
      </p:sp>
      <p:sp>
        <p:nvSpPr>
          <p:cNvPr id="41" name="Google Shape;41;p29"/>
          <p:cNvSpPr txBox="1">
            <a:spLocks noGrp="1"/>
          </p:cNvSpPr>
          <p:nvPr>
            <p:ph type="body" idx="1"/>
          </p:nvPr>
        </p:nvSpPr>
        <p:spPr>
          <a:xfrm>
            <a:off x="457200" y="4037136"/>
            <a:ext cx="3323340" cy="3910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3575A"/>
              </a:buClr>
              <a:buSzPts val="1400"/>
              <a:buNone/>
              <a:defRPr sz="1400" b="1" i="0">
                <a:solidFill>
                  <a:srgbClr val="53575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lvl="1" indent="-228600" algn="l"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0">
                <a:solidFill>
                  <a:schemeClr val="lt1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0">
                <a:solidFill>
                  <a:schemeClr val="lt1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0">
                <a:solidFill>
                  <a:schemeClr val="lt1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0">
                <a:solidFill>
                  <a:schemeClr val="lt1"/>
                </a:solidFill>
              </a:defRPr>
            </a:lvl5pPr>
            <a:lvl6pPr marL="2743200" lvl="5" indent="-342900" algn="l"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2" name="Google Shape;42;p29"/>
          <p:cNvSpPr txBox="1">
            <a:spLocks noGrp="1"/>
          </p:cNvSpPr>
          <p:nvPr>
            <p:ph type="body" idx="3"/>
          </p:nvPr>
        </p:nvSpPr>
        <p:spPr>
          <a:xfrm>
            <a:off x="457200" y="3552825"/>
            <a:ext cx="332334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lnSpc>
                <a:spcPct val="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0">
                <a:solidFill>
                  <a:schemeClr val="lt1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marL="1371600" lvl="2" indent="-228600" algn="l"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3pPr>
            <a:lvl4pPr marL="1828800" lvl="3" indent="-228600" algn="l"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4pPr>
            <a:lvl5pPr marL="2286000" lvl="4" indent="-228600" algn="l"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5pPr>
            <a:lvl6pPr marL="2743200" lvl="5" indent="-342900" algn="l"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3" name="Google Shape;43;p29"/>
          <p:cNvSpPr>
            <a:spLocks noGrp="1"/>
          </p:cNvSpPr>
          <p:nvPr>
            <p:ph type="pic" idx="4"/>
          </p:nvPr>
        </p:nvSpPr>
        <p:spPr>
          <a:xfrm>
            <a:off x="457200" y="1219200"/>
            <a:ext cx="2190750" cy="2333625"/>
          </a:xfrm>
          <a:prstGeom prst="rect">
            <a:avLst/>
          </a:prstGeom>
          <a:solidFill>
            <a:srgbClr val="53575A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4" name="Google Shape;44;p29"/>
          <p:cNvSpPr txBox="1"/>
          <p:nvPr/>
        </p:nvSpPr>
        <p:spPr>
          <a:xfrm>
            <a:off x="457200" y="5632704"/>
            <a:ext cx="3757520" cy="2569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54825" rIns="109700" bIns="548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50"/>
              <a:buFont typeface="Calibri"/>
              <a:buNone/>
            </a:pPr>
            <a:r>
              <a:rPr lang="en-US" sz="95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Advancing Equity. Ending Sexual Violence.®</a:t>
            </a:r>
            <a:endParaRPr sz="95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5" name="Google Shape;45;p29"/>
          <p:cNvSpPr txBox="1">
            <a:spLocks noGrp="1"/>
          </p:cNvSpPr>
          <p:nvPr>
            <p:ph type="body" idx="5"/>
          </p:nvPr>
        </p:nvSpPr>
        <p:spPr>
          <a:xfrm>
            <a:off x="4430658" y="4037136"/>
            <a:ext cx="3323340" cy="3910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3575A"/>
              </a:buClr>
              <a:buSzPts val="1400"/>
              <a:buNone/>
              <a:defRPr sz="1400" b="1" i="0">
                <a:solidFill>
                  <a:srgbClr val="53575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lvl="1" indent="-228600" algn="l"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0">
                <a:solidFill>
                  <a:schemeClr val="lt1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0">
                <a:solidFill>
                  <a:schemeClr val="lt1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0">
                <a:solidFill>
                  <a:schemeClr val="lt1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0">
                <a:solidFill>
                  <a:schemeClr val="lt1"/>
                </a:solidFill>
              </a:defRPr>
            </a:lvl5pPr>
            <a:lvl6pPr marL="2743200" lvl="5" indent="-342900" algn="l"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6" name="Google Shape;46;p29"/>
          <p:cNvSpPr txBox="1">
            <a:spLocks noGrp="1"/>
          </p:cNvSpPr>
          <p:nvPr>
            <p:ph type="body" idx="6"/>
          </p:nvPr>
        </p:nvSpPr>
        <p:spPr>
          <a:xfrm>
            <a:off x="4430658" y="3552825"/>
            <a:ext cx="332334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lnSpc>
                <a:spcPct val="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0">
                <a:solidFill>
                  <a:schemeClr val="lt1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marL="1371600" lvl="2" indent="-228600" algn="l"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3pPr>
            <a:lvl4pPr marL="1828800" lvl="3" indent="-228600" algn="l"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4pPr>
            <a:lvl5pPr marL="2286000" lvl="4" indent="-228600" algn="l"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5pPr>
            <a:lvl6pPr marL="2743200" lvl="5" indent="-342900" algn="l"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7" name="Google Shape;47;p29"/>
          <p:cNvSpPr>
            <a:spLocks noGrp="1"/>
          </p:cNvSpPr>
          <p:nvPr>
            <p:ph type="pic" idx="7"/>
          </p:nvPr>
        </p:nvSpPr>
        <p:spPr>
          <a:xfrm>
            <a:off x="4430658" y="1219200"/>
            <a:ext cx="2190750" cy="2333625"/>
          </a:xfrm>
          <a:prstGeom prst="rect">
            <a:avLst/>
          </a:prstGeom>
          <a:solidFill>
            <a:srgbClr val="53575A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sp>
      <p:pic>
        <p:nvPicPr>
          <p:cNvPr id="48" name="Google Shape;48;p29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8577072" y="5532120"/>
            <a:ext cx="1943100" cy="457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>
  <p:cSld name="1_Title Only 2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26"/>
          <p:cNvSpPr/>
          <p:nvPr/>
        </p:nvSpPr>
        <p:spPr>
          <a:xfrm>
            <a:off x="3842" y="2944652"/>
            <a:ext cx="10968958" cy="3227548"/>
          </a:xfrm>
          <a:prstGeom prst="rect">
            <a:avLst/>
          </a:prstGeom>
          <a:solidFill>
            <a:srgbClr val="DF168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53575A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1" name="Google Shape;51;p26"/>
          <p:cNvSpPr txBox="1"/>
          <p:nvPr/>
        </p:nvSpPr>
        <p:spPr>
          <a:xfrm>
            <a:off x="457200" y="5632704"/>
            <a:ext cx="3757520" cy="2569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54825" rIns="109700" bIns="548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50"/>
              <a:buFont typeface="Calibri"/>
              <a:buNone/>
            </a:pPr>
            <a:r>
              <a:rPr lang="en-US" sz="95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Advancing Equity. Ending Sexual Violence.®</a:t>
            </a:r>
            <a:endParaRPr sz="95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2" name="Google Shape;52;p26"/>
          <p:cNvSpPr txBox="1">
            <a:spLocks noGrp="1"/>
          </p:cNvSpPr>
          <p:nvPr>
            <p:ph type="title"/>
          </p:nvPr>
        </p:nvSpPr>
        <p:spPr>
          <a:xfrm>
            <a:off x="457200" y="457200"/>
            <a:ext cx="10058400" cy="4800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t" anchorCtr="0">
            <a:sp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2800" b="0" i="0">
                <a:solidFill>
                  <a:srgbClr val="53575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26"/>
          <p:cNvSpPr txBox="1">
            <a:spLocks noGrp="1"/>
          </p:cNvSpPr>
          <p:nvPr>
            <p:ph type="body" idx="1"/>
          </p:nvPr>
        </p:nvSpPr>
        <p:spPr>
          <a:xfrm>
            <a:off x="457200" y="1229097"/>
            <a:ext cx="10058400" cy="391477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t" anchorCtr="0">
            <a:normAutofit/>
          </a:bodyPr>
          <a:lstStyle>
            <a:lvl1pPr marL="457200" marR="0" lvl="0" indent="-2286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2000">
                <a:solidFill>
                  <a:srgbClr val="53575A"/>
                </a:solidFill>
              </a:defRPr>
            </a:lvl1pPr>
            <a:lvl2pPr marL="914400" lvl="1" indent="-3429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54" name="Google Shape;54;p26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8577072" y="5532120"/>
            <a:ext cx="1943100" cy="457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>
  <p:cSld name="1_Title Only 8"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32"/>
          <p:cNvSpPr/>
          <p:nvPr/>
        </p:nvSpPr>
        <p:spPr>
          <a:xfrm>
            <a:off x="3842" y="2944652"/>
            <a:ext cx="10968958" cy="3227548"/>
          </a:xfrm>
          <a:prstGeom prst="rect">
            <a:avLst/>
          </a:prstGeom>
          <a:solidFill>
            <a:srgbClr val="00A6CE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53575A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7" name="Google Shape;57;p32"/>
          <p:cNvSpPr>
            <a:spLocks noGrp="1"/>
          </p:cNvSpPr>
          <p:nvPr>
            <p:ph type="pic" idx="2"/>
          </p:nvPr>
        </p:nvSpPr>
        <p:spPr>
          <a:xfrm>
            <a:off x="6156990" y="5486401"/>
            <a:ext cx="2027238" cy="563270"/>
          </a:xfrm>
          <a:prstGeom prst="rect">
            <a:avLst/>
          </a:prstGeom>
          <a:noFill/>
          <a:ln>
            <a:noFill/>
          </a:ln>
        </p:spPr>
      </p:sp>
      <p:sp>
        <p:nvSpPr>
          <p:cNvPr id="58" name="Google Shape;58;p32"/>
          <p:cNvSpPr>
            <a:spLocks noGrp="1"/>
          </p:cNvSpPr>
          <p:nvPr>
            <p:ph type="pic" idx="3"/>
          </p:nvPr>
        </p:nvSpPr>
        <p:spPr>
          <a:xfrm>
            <a:off x="635866" y="1059137"/>
            <a:ext cx="1600200" cy="1828800"/>
          </a:xfrm>
          <a:prstGeom prst="rect">
            <a:avLst/>
          </a:prstGeom>
          <a:solidFill>
            <a:srgbClr val="53575A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59" name="Google Shape;59;p32"/>
          <p:cNvSpPr>
            <a:spLocks noGrp="1"/>
          </p:cNvSpPr>
          <p:nvPr>
            <p:ph type="pic" idx="4"/>
          </p:nvPr>
        </p:nvSpPr>
        <p:spPr>
          <a:xfrm>
            <a:off x="4005835" y="1059072"/>
            <a:ext cx="1600200" cy="1828800"/>
          </a:xfrm>
          <a:prstGeom prst="rect">
            <a:avLst/>
          </a:prstGeom>
          <a:solidFill>
            <a:srgbClr val="53575A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0" name="Google Shape;60;p32"/>
          <p:cNvSpPr txBox="1">
            <a:spLocks noGrp="1"/>
          </p:cNvSpPr>
          <p:nvPr>
            <p:ph type="body" idx="1"/>
          </p:nvPr>
        </p:nvSpPr>
        <p:spPr>
          <a:xfrm>
            <a:off x="2238190" y="1059137"/>
            <a:ext cx="1600200" cy="4764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0" bIns="4570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A6CE"/>
              </a:buClr>
              <a:buSzPts val="1400"/>
              <a:buNone/>
              <a:defRPr sz="1400" b="0" i="0">
                <a:solidFill>
                  <a:srgbClr val="00A6CE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lvl="1" indent="-228600" algn="l"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0">
                <a:solidFill>
                  <a:schemeClr val="lt1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0">
                <a:solidFill>
                  <a:schemeClr val="lt1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0">
                <a:solidFill>
                  <a:schemeClr val="lt1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0">
                <a:solidFill>
                  <a:schemeClr val="lt1"/>
                </a:solidFill>
              </a:defRPr>
            </a:lvl5pPr>
            <a:lvl6pPr marL="2743200" lvl="5" indent="-342900" algn="l"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1" name="Google Shape;61;p32"/>
          <p:cNvSpPr txBox="1">
            <a:spLocks noGrp="1"/>
          </p:cNvSpPr>
          <p:nvPr>
            <p:ph type="body" idx="5"/>
          </p:nvPr>
        </p:nvSpPr>
        <p:spPr>
          <a:xfrm>
            <a:off x="2236067" y="1695458"/>
            <a:ext cx="1600200" cy="5965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0" bIns="4570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53575A"/>
              </a:buClr>
              <a:buSzPts val="1000"/>
              <a:buFont typeface="Arial"/>
              <a:buNone/>
              <a:defRPr sz="1000" b="1" i="0">
                <a:solidFill>
                  <a:srgbClr val="53575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lvl="1" indent="-22860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rgbClr val="005677"/>
              </a:buClr>
              <a:buSzPts val="1600"/>
              <a:buFont typeface="Arial"/>
              <a:buNone/>
              <a:defRPr sz="1600">
                <a:solidFill>
                  <a:srgbClr val="005677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buClr>
                <a:srgbClr val="005677"/>
              </a:buClr>
              <a:buSzPts val="1600"/>
              <a:buFont typeface="Arial"/>
              <a:buNone/>
              <a:defRPr sz="1600">
                <a:solidFill>
                  <a:srgbClr val="005677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buClr>
                <a:srgbClr val="005677"/>
              </a:buClr>
              <a:buSzPts val="1600"/>
              <a:buFont typeface="Arial"/>
              <a:buNone/>
              <a:defRPr sz="1600">
                <a:solidFill>
                  <a:srgbClr val="005677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buClr>
                <a:srgbClr val="005677"/>
              </a:buClr>
              <a:buSzPts val="1600"/>
              <a:buFont typeface="Arial"/>
              <a:buNone/>
              <a:defRPr sz="1600">
                <a:solidFill>
                  <a:srgbClr val="005677"/>
                </a:solidFill>
              </a:defRPr>
            </a:lvl5pPr>
            <a:lvl6pPr marL="2743200" lvl="5" indent="-342900" algn="l"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2" name="Google Shape;62;p32"/>
          <p:cNvSpPr>
            <a:spLocks noGrp="1"/>
          </p:cNvSpPr>
          <p:nvPr>
            <p:ph type="pic" idx="6"/>
          </p:nvPr>
        </p:nvSpPr>
        <p:spPr>
          <a:xfrm>
            <a:off x="7375803" y="1058711"/>
            <a:ext cx="1600200" cy="1828800"/>
          </a:xfrm>
          <a:prstGeom prst="rect">
            <a:avLst/>
          </a:prstGeom>
          <a:solidFill>
            <a:srgbClr val="53575A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3" name="Google Shape;63;p32"/>
          <p:cNvSpPr>
            <a:spLocks noGrp="1"/>
          </p:cNvSpPr>
          <p:nvPr>
            <p:ph type="pic" idx="7"/>
          </p:nvPr>
        </p:nvSpPr>
        <p:spPr>
          <a:xfrm>
            <a:off x="635866" y="3225281"/>
            <a:ext cx="1600200" cy="1828800"/>
          </a:xfrm>
          <a:prstGeom prst="rect">
            <a:avLst/>
          </a:prstGeom>
          <a:solidFill>
            <a:srgbClr val="53575A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4" name="Google Shape;64;p32"/>
          <p:cNvSpPr>
            <a:spLocks noGrp="1"/>
          </p:cNvSpPr>
          <p:nvPr>
            <p:ph type="pic" idx="8"/>
          </p:nvPr>
        </p:nvSpPr>
        <p:spPr>
          <a:xfrm>
            <a:off x="4003675" y="3225800"/>
            <a:ext cx="1600200" cy="1828800"/>
          </a:xfrm>
          <a:prstGeom prst="rect">
            <a:avLst/>
          </a:prstGeom>
          <a:solidFill>
            <a:srgbClr val="53575A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5" name="Google Shape;65;p32"/>
          <p:cNvSpPr>
            <a:spLocks noGrp="1"/>
          </p:cNvSpPr>
          <p:nvPr>
            <p:ph type="pic" idx="9"/>
          </p:nvPr>
        </p:nvSpPr>
        <p:spPr>
          <a:xfrm>
            <a:off x="7375525" y="3238500"/>
            <a:ext cx="1600200" cy="1816100"/>
          </a:xfrm>
          <a:prstGeom prst="rect">
            <a:avLst/>
          </a:prstGeom>
          <a:solidFill>
            <a:srgbClr val="53575A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6" name="Google Shape;66;p32"/>
          <p:cNvSpPr txBox="1"/>
          <p:nvPr/>
        </p:nvSpPr>
        <p:spPr>
          <a:xfrm>
            <a:off x="457200" y="5632704"/>
            <a:ext cx="3757520" cy="2569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54825" rIns="109700" bIns="548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50"/>
              <a:buFont typeface="Calibri"/>
              <a:buNone/>
            </a:pPr>
            <a:r>
              <a:rPr lang="en-US" sz="95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Advancing Equity. Ending Sexual Violence.®</a:t>
            </a:r>
            <a:endParaRPr sz="95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7" name="Google Shape;67;p32"/>
          <p:cNvSpPr txBox="1">
            <a:spLocks noGrp="1"/>
          </p:cNvSpPr>
          <p:nvPr>
            <p:ph type="title"/>
          </p:nvPr>
        </p:nvSpPr>
        <p:spPr>
          <a:xfrm>
            <a:off x="457200" y="457200"/>
            <a:ext cx="10058400" cy="4800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sp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2800" b="0" i="0">
                <a:solidFill>
                  <a:srgbClr val="00A6CE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8" name="Google Shape;68;p32"/>
          <p:cNvSpPr txBox="1">
            <a:spLocks noGrp="1"/>
          </p:cNvSpPr>
          <p:nvPr>
            <p:ph type="body" idx="13"/>
          </p:nvPr>
        </p:nvSpPr>
        <p:spPr>
          <a:xfrm>
            <a:off x="5607032" y="1059137"/>
            <a:ext cx="1600200" cy="4764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0" bIns="4570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A6CE"/>
              </a:buClr>
              <a:buSzPts val="1400"/>
              <a:buNone/>
              <a:defRPr sz="1400" b="0" i="0">
                <a:solidFill>
                  <a:srgbClr val="00A6CE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lvl="1" indent="-228600" algn="l"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0">
                <a:solidFill>
                  <a:schemeClr val="lt1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0">
                <a:solidFill>
                  <a:schemeClr val="lt1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0">
                <a:solidFill>
                  <a:schemeClr val="lt1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0">
                <a:solidFill>
                  <a:schemeClr val="lt1"/>
                </a:solidFill>
              </a:defRPr>
            </a:lvl5pPr>
            <a:lvl6pPr marL="2743200" lvl="5" indent="-342900" algn="l"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9" name="Google Shape;69;p32"/>
          <p:cNvSpPr txBox="1">
            <a:spLocks noGrp="1"/>
          </p:cNvSpPr>
          <p:nvPr>
            <p:ph type="body" idx="14"/>
          </p:nvPr>
        </p:nvSpPr>
        <p:spPr>
          <a:xfrm>
            <a:off x="5604909" y="1695458"/>
            <a:ext cx="1600200" cy="5965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0" bIns="4570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53575A"/>
              </a:buClr>
              <a:buSzPts val="1000"/>
              <a:buFont typeface="Arial"/>
              <a:buNone/>
              <a:defRPr sz="1000" b="1" i="0">
                <a:solidFill>
                  <a:srgbClr val="53575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lvl="1" indent="-22860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rgbClr val="005677"/>
              </a:buClr>
              <a:buSzPts val="1600"/>
              <a:buFont typeface="Arial"/>
              <a:buNone/>
              <a:defRPr sz="1600">
                <a:solidFill>
                  <a:srgbClr val="005677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buClr>
                <a:srgbClr val="005677"/>
              </a:buClr>
              <a:buSzPts val="1600"/>
              <a:buFont typeface="Arial"/>
              <a:buNone/>
              <a:defRPr sz="1600">
                <a:solidFill>
                  <a:srgbClr val="005677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buClr>
                <a:srgbClr val="005677"/>
              </a:buClr>
              <a:buSzPts val="1600"/>
              <a:buFont typeface="Arial"/>
              <a:buNone/>
              <a:defRPr sz="1600">
                <a:solidFill>
                  <a:srgbClr val="005677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buClr>
                <a:srgbClr val="005677"/>
              </a:buClr>
              <a:buSzPts val="1600"/>
              <a:buFont typeface="Arial"/>
              <a:buNone/>
              <a:defRPr sz="1600">
                <a:solidFill>
                  <a:srgbClr val="005677"/>
                </a:solidFill>
              </a:defRPr>
            </a:lvl5pPr>
            <a:lvl6pPr marL="2743200" lvl="5" indent="-342900" algn="l"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0" name="Google Shape;70;p32"/>
          <p:cNvSpPr txBox="1">
            <a:spLocks noGrp="1"/>
          </p:cNvSpPr>
          <p:nvPr>
            <p:ph type="body" idx="15"/>
          </p:nvPr>
        </p:nvSpPr>
        <p:spPr>
          <a:xfrm>
            <a:off x="8975874" y="1059137"/>
            <a:ext cx="1600200" cy="4764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0" bIns="4570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A6CE"/>
              </a:buClr>
              <a:buSzPts val="1400"/>
              <a:buNone/>
              <a:defRPr sz="1400" b="0" i="0">
                <a:solidFill>
                  <a:srgbClr val="00A6CE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lvl="1" indent="-228600" algn="l"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0">
                <a:solidFill>
                  <a:schemeClr val="lt1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0">
                <a:solidFill>
                  <a:schemeClr val="lt1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0">
                <a:solidFill>
                  <a:schemeClr val="lt1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0">
                <a:solidFill>
                  <a:schemeClr val="lt1"/>
                </a:solidFill>
              </a:defRPr>
            </a:lvl5pPr>
            <a:lvl6pPr marL="2743200" lvl="5" indent="-342900" algn="l"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1" name="Google Shape;71;p32"/>
          <p:cNvSpPr txBox="1">
            <a:spLocks noGrp="1"/>
          </p:cNvSpPr>
          <p:nvPr>
            <p:ph type="body" idx="16"/>
          </p:nvPr>
        </p:nvSpPr>
        <p:spPr>
          <a:xfrm>
            <a:off x="8973751" y="1695458"/>
            <a:ext cx="1600200" cy="5965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0" bIns="4570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53575A"/>
              </a:buClr>
              <a:buSzPts val="1000"/>
              <a:buFont typeface="Arial"/>
              <a:buNone/>
              <a:defRPr sz="1000" b="1" i="0">
                <a:solidFill>
                  <a:srgbClr val="53575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lvl="1" indent="-22860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rgbClr val="005677"/>
              </a:buClr>
              <a:buSzPts val="1600"/>
              <a:buFont typeface="Arial"/>
              <a:buNone/>
              <a:defRPr sz="1600">
                <a:solidFill>
                  <a:srgbClr val="005677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buClr>
                <a:srgbClr val="005677"/>
              </a:buClr>
              <a:buSzPts val="1600"/>
              <a:buFont typeface="Arial"/>
              <a:buNone/>
              <a:defRPr sz="1600">
                <a:solidFill>
                  <a:srgbClr val="005677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buClr>
                <a:srgbClr val="005677"/>
              </a:buClr>
              <a:buSzPts val="1600"/>
              <a:buFont typeface="Arial"/>
              <a:buNone/>
              <a:defRPr sz="1600">
                <a:solidFill>
                  <a:srgbClr val="005677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buClr>
                <a:srgbClr val="005677"/>
              </a:buClr>
              <a:buSzPts val="1600"/>
              <a:buFont typeface="Arial"/>
              <a:buNone/>
              <a:defRPr sz="1600">
                <a:solidFill>
                  <a:srgbClr val="005677"/>
                </a:solidFill>
              </a:defRPr>
            </a:lvl5pPr>
            <a:lvl6pPr marL="2743200" lvl="5" indent="-342900" algn="l"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2" name="Google Shape;72;p32"/>
          <p:cNvSpPr txBox="1">
            <a:spLocks noGrp="1"/>
          </p:cNvSpPr>
          <p:nvPr>
            <p:ph type="body" idx="17"/>
          </p:nvPr>
        </p:nvSpPr>
        <p:spPr>
          <a:xfrm>
            <a:off x="2238190" y="3218805"/>
            <a:ext cx="1600200" cy="4764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0" bIns="4570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400" b="0" i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lvl="1" indent="-228600" algn="l"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0">
                <a:solidFill>
                  <a:schemeClr val="lt1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0">
                <a:solidFill>
                  <a:schemeClr val="lt1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0">
                <a:solidFill>
                  <a:schemeClr val="lt1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0">
                <a:solidFill>
                  <a:schemeClr val="lt1"/>
                </a:solidFill>
              </a:defRPr>
            </a:lvl5pPr>
            <a:lvl6pPr marL="2743200" lvl="5" indent="-342900" algn="l"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3" name="Google Shape;73;p32"/>
          <p:cNvSpPr txBox="1">
            <a:spLocks noGrp="1"/>
          </p:cNvSpPr>
          <p:nvPr>
            <p:ph type="body" idx="18"/>
          </p:nvPr>
        </p:nvSpPr>
        <p:spPr>
          <a:xfrm>
            <a:off x="2236067" y="3855126"/>
            <a:ext cx="1600200" cy="5965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0" bIns="4570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53575A"/>
              </a:buClr>
              <a:buSzPts val="1000"/>
              <a:buFont typeface="Arial"/>
              <a:buNone/>
              <a:defRPr sz="1000" b="1" i="0">
                <a:solidFill>
                  <a:srgbClr val="53575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lvl="1" indent="-22860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rgbClr val="005677"/>
              </a:buClr>
              <a:buSzPts val="1600"/>
              <a:buFont typeface="Arial"/>
              <a:buNone/>
              <a:defRPr sz="1600">
                <a:solidFill>
                  <a:srgbClr val="005677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buClr>
                <a:srgbClr val="005677"/>
              </a:buClr>
              <a:buSzPts val="1600"/>
              <a:buFont typeface="Arial"/>
              <a:buNone/>
              <a:defRPr sz="1600">
                <a:solidFill>
                  <a:srgbClr val="005677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buClr>
                <a:srgbClr val="005677"/>
              </a:buClr>
              <a:buSzPts val="1600"/>
              <a:buFont typeface="Arial"/>
              <a:buNone/>
              <a:defRPr sz="1600">
                <a:solidFill>
                  <a:srgbClr val="005677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buClr>
                <a:srgbClr val="005677"/>
              </a:buClr>
              <a:buSzPts val="1600"/>
              <a:buFont typeface="Arial"/>
              <a:buNone/>
              <a:defRPr sz="1600">
                <a:solidFill>
                  <a:srgbClr val="005677"/>
                </a:solidFill>
              </a:defRPr>
            </a:lvl5pPr>
            <a:lvl6pPr marL="2743200" lvl="5" indent="-342900" algn="l"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4" name="Google Shape;74;p32"/>
          <p:cNvSpPr txBox="1">
            <a:spLocks noGrp="1"/>
          </p:cNvSpPr>
          <p:nvPr>
            <p:ph type="body" idx="19"/>
          </p:nvPr>
        </p:nvSpPr>
        <p:spPr>
          <a:xfrm>
            <a:off x="5607032" y="3218805"/>
            <a:ext cx="1600200" cy="4764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0" bIns="4570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400" b="0" i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lvl="1" indent="-228600" algn="l"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0">
                <a:solidFill>
                  <a:schemeClr val="lt1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0">
                <a:solidFill>
                  <a:schemeClr val="lt1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0">
                <a:solidFill>
                  <a:schemeClr val="lt1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0">
                <a:solidFill>
                  <a:schemeClr val="lt1"/>
                </a:solidFill>
              </a:defRPr>
            </a:lvl5pPr>
            <a:lvl6pPr marL="2743200" lvl="5" indent="-342900" algn="l"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5" name="Google Shape;75;p32"/>
          <p:cNvSpPr txBox="1">
            <a:spLocks noGrp="1"/>
          </p:cNvSpPr>
          <p:nvPr>
            <p:ph type="body" idx="20"/>
          </p:nvPr>
        </p:nvSpPr>
        <p:spPr>
          <a:xfrm>
            <a:off x="5604909" y="3855126"/>
            <a:ext cx="1600200" cy="5965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0" bIns="4570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53575A"/>
              </a:buClr>
              <a:buSzPts val="1000"/>
              <a:buFont typeface="Arial"/>
              <a:buNone/>
              <a:defRPr sz="1000" b="1" i="0">
                <a:solidFill>
                  <a:srgbClr val="53575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lvl="1" indent="-22860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rgbClr val="005677"/>
              </a:buClr>
              <a:buSzPts val="1600"/>
              <a:buFont typeface="Arial"/>
              <a:buNone/>
              <a:defRPr sz="1600">
                <a:solidFill>
                  <a:srgbClr val="005677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buClr>
                <a:srgbClr val="005677"/>
              </a:buClr>
              <a:buSzPts val="1600"/>
              <a:buFont typeface="Arial"/>
              <a:buNone/>
              <a:defRPr sz="1600">
                <a:solidFill>
                  <a:srgbClr val="005677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buClr>
                <a:srgbClr val="005677"/>
              </a:buClr>
              <a:buSzPts val="1600"/>
              <a:buFont typeface="Arial"/>
              <a:buNone/>
              <a:defRPr sz="1600">
                <a:solidFill>
                  <a:srgbClr val="005677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buClr>
                <a:srgbClr val="005677"/>
              </a:buClr>
              <a:buSzPts val="1600"/>
              <a:buFont typeface="Arial"/>
              <a:buNone/>
              <a:defRPr sz="1600">
                <a:solidFill>
                  <a:srgbClr val="005677"/>
                </a:solidFill>
              </a:defRPr>
            </a:lvl5pPr>
            <a:lvl6pPr marL="2743200" lvl="5" indent="-342900" algn="l"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6" name="Google Shape;76;p32"/>
          <p:cNvSpPr txBox="1">
            <a:spLocks noGrp="1"/>
          </p:cNvSpPr>
          <p:nvPr>
            <p:ph type="body" idx="21"/>
          </p:nvPr>
        </p:nvSpPr>
        <p:spPr>
          <a:xfrm>
            <a:off x="8975874" y="3218805"/>
            <a:ext cx="1600200" cy="4764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0" bIns="4570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400" b="0" i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lvl="1" indent="-228600" algn="l"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0">
                <a:solidFill>
                  <a:schemeClr val="lt1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0">
                <a:solidFill>
                  <a:schemeClr val="lt1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0">
                <a:solidFill>
                  <a:schemeClr val="lt1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0">
                <a:solidFill>
                  <a:schemeClr val="lt1"/>
                </a:solidFill>
              </a:defRPr>
            </a:lvl5pPr>
            <a:lvl6pPr marL="2743200" lvl="5" indent="-342900" algn="l"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7" name="Google Shape;77;p32"/>
          <p:cNvSpPr txBox="1">
            <a:spLocks noGrp="1"/>
          </p:cNvSpPr>
          <p:nvPr>
            <p:ph type="body" idx="22"/>
          </p:nvPr>
        </p:nvSpPr>
        <p:spPr>
          <a:xfrm>
            <a:off x="8973751" y="3855126"/>
            <a:ext cx="1600200" cy="5965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0" bIns="4570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53575A"/>
              </a:buClr>
              <a:buSzPts val="1000"/>
              <a:buFont typeface="Arial"/>
              <a:buNone/>
              <a:defRPr sz="1000" b="1" i="0">
                <a:solidFill>
                  <a:srgbClr val="53575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lvl="1" indent="-22860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rgbClr val="005677"/>
              </a:buClr>
              <a:buSzPts val="1600"/>
              <a:buFont typeface="Arial"/>
              <a:buNone/>
              <a:defRPr sz="1600">
                <a:solidFill>
                  <a:srgbClr val="005677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buClr>
                <a:srgbClr val="005677"/>
              </a:buClr>
              <a:buSzPts val="1600"/>
              <a:buFont typeface="Arial"/>
              <a:buNone/>
              <a:defRPr sz="1600">
                <a:solidFill>
                  <a:srgbClr val="005677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buClr>
                <a:srgbClr val="005677"/>
              </a:buClr>
              <a:buSzPts val="1600"/>
              <a:buFont typeface="Arial"/>
              <a:buNone/>
              <a:defRPr sz="1600">
                <a:solidFill>
                  <a:srgbClr val="005677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buClr>
                <a:srgbClr val="005677"/>
              </a:buClr>
              <a:buSzPts val="1600"/>
              <a:buFont typeface="Arial"/>
              <a:buNone/>
              <a:defRPr sz="1600">
                <a:solidFill>
                  <a:srgbClr val="005677"/>
                </a:solidFill>
              </a:defRPr>
            </a:lvl5pPr>
            <a:lvl6pPr marL="2743200" lvl="5" indent="-342900" algn="l"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78" name="Google Shape;78;p32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8577072" y="5532120"/>
            <a:ext cx="1943100" cy="457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>
  <p:cSld name="1_Content with Caption"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0" name="Google Shape;80;p33"/>
          <p:cNvPicPr preferRelativeResize="0"/>
          <p:nvPr/>
        </p:nvPicPr>
        <p:blipFill rotWithShape="1">
          <a:blip r:embed="rId2">
            <a:alphaModFix/>
          </a:blip>
          <a:srcRect l="25000" r="25000"/>
          <a:stretch/>
        </p:blipFill>
        <p:spPr>
          <a:xfrm>
            <a:off x="0" y="8965"/>
            <a:ext cx="5486400" cy="6172200"/>
          </a:xfrm>
          <a:prstGeom prst="rect">
            <a:avLst/>
          </a:prstGeom>
          <a:noFill/>
          <a:ln>
            <a:noFill/>
          </a:ln>
        </p:spPr>
      </p:pic>
      <p:sp>
        <p:nvSpPr>
          <p:cNvPr id="81" name="Google Shape;81;p33"/>
          <p:cNvSpPr txBox="1">
            <a:spLocks noGrp="1"/>
          </p:cNvSpPr>
          <p:nvPr>
            <p:ph type="body" idx="1"/>
          </p:nvPr>
        </p:nvSpPr>
        <p:spPr>
          <a:xfrm>
            <a:off x="5486400" y="378996"/>
            <a:ext cx="4914900" cy="49810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0" bIns="45700" anchor="ctr" anchorCtr="0">
            <a:noAutofit/>
          </a:bodyPr>
          <a:lstStyle>
            <a:lvl1pPr marL="457200" lvl="0" indent="-228600" algn="r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rgbClr val="53575A"/>
              </a:buClr>
              <a:buSzPts val="3000"/>
              <a:buNone/>
              <a:defRPr sz="3000">
                <a:solidFill>
                  <a:srgbClr val="53575A"/>
                </a:solidFill>
              </a:defRPr>
            </a:lvl1pPr>
            <a:lvl2pPr marL="914400" lvl="1" indent="-228600" algn="r"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buClr>
                <a:srgbClr val="00A6CE"/>
              </a:buClr>
              <a:buSzPts val="2800"/>
              <a:buNone/>
              <a:defRPr sz="2800">
                <a:solidFill>
                  <a:srgbClr val="00A6CE"/>
                </a:solidFill>
              </a:defRPr>
            </a:lvl2pPr>
            <a:lvl3pPr marL="1371600" lvl="2" indent="-228600" algn="r"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buClr>
                <a:srgbClr val="00A6CE"/>
              </a:buClr>
              <a:buSzPts val="2800"/>
              <a:buNone/>
              <a:defRPr sz="2800">
                <a:solidFill>
                  <a:srgbClr val="00A6CE"/>
                </a:solidFill>
              </a:defRPr>
            </a:lvl3pPr>
            <a:lvl4pPr marL="1828800" lvl="3" indent="-228600" algn="r"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buClr>
                <a:srgbClr val="00A6CE"/>
              </a:buClr>
              <a:buSzPts val="2800"/>
              <a:buNone/>
              <a:defRPr sz="2800">
                <a:solidFill>
                  <a:srgbClr val="00A6CE"/>
                </a:solidFill>
              </a:defRPr>
            </a:lvl4pPr>
            <a:lvl5pPr marL="2286000" lvl="4" indent="-228600" algn="r"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buClr>
                <a:srgbClr val="00A6CE"/>
              </a:buClr>
              <a:buSzPts val="2800"/>
              <a:buNone/>
              <a:defRPr sz="2800">
                <a:solidFill>
                  <a:srgbClr val="00A6CE"/>
                </a:solidFill>
              </a:defRPr>
            </a:lvl5pPr>
            <a:lvl6pPr marL="2743200" lvl="5" indent="-342900" algn="l"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2" name="Google Shape;82;p33"/>
          <p:cNvSpPr txBox="1"/>
          <p:nvPr/>
        </p:nvSpPr>
        <p:spPr>
          <a:xfrm>
            <a:off x="457200" y="5632704"/>
            <a:ext cx="3757520" cy="2569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54825" rIns="109700" bIns="548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50"/>
              <a:buFont typeface="Calibri"/>
              <a:buNone/>
            </a:pPr>
            <a:r>
              <a:rPr lang="en-US" sz="95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Advancing Equity. Ending Sexual Violence.®</a:t>
            </a:r>
            <a:endParaRPr sz="95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Section Header">
  <p:cSld name="1_Section Header">
    <p:bg>
      <p:bgPr>
        <a:solidFill>
          <a:srgbClr val="F1F1F1"/>
        </a:solidFill>
        <a:effectLst/>
      </p:bgPr>
    </p:bg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34"/>
          <p:cNvSpPr txBox="1">
            <a:spLocks noGrp="1"/>
          </p:cNvSpPr>
          <p:nvPr>
            <p:ph type="title"/>
          </p:nvPr>
        </p:nvSpPr>
        <p:spPr>
          <a:xfrm>
            <a:off x="748666" y="1576564"/>
            <a:ext cx="9464040" cy="890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sp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49B5FF"/>
              </a:buClr>
              <a:buSzPts val="4800"/>
              <a:buFont typeface="Avenir"/>
              <a:buNone/>
              <a:defRPr sz="5760">
                <a:solidFill>
                  <a:srgbClr val="49B5FF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5" name="Google Shape;85;p34"/>
          <p:cNvSpPr txBox="1">
            <a:spLocks noGrp="1"/>
          </p:cNvSpPr>
          <p:nvPr>
            <p:ph type="body" idx="1"/>
          </p:nvPr>
        </p:nvSpPr>
        <p:spPr>
          <a:xfrm>
            <a:off x="748666" y="2489499"/>
            <a:ext cx="9464040" cy="13506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880">
                <a:solidFill>
                  <a:schemeClr val="lt1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4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216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92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92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92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92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92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92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86" name="Google Shape;86;p34"/>
          <p:cNvSpPr/>
          <p:nvPr/>
        </p:nvSpPr>
        <p:spPr>
          <a:xfrm>
            <a:off x="8124717" y="0"/>
            <a:ext cx="2848083" cy="6172200"/>
          </a:xfrm>
          <a:prstGeom prst="rect">
            <a:avLst/>
          </a:prstGeom>
          <a:solidFill>
            <a:srgbClr val="00A6CE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7" name="Google Shape;87;p34"/>
          <p:cNvSpPr/>
          <p:nvPr/>
        </p:nvSpPr>
        <p:spPr>
          <a:xfrm>
            <a:off x="-11428" y="0"/>
            <a:ext cx="8265459" cy="6172200"/>
          </a:xfrm>
          <a:prstGeom prst="rect">
            <a:avLst/>
          </a:prstGeom>
          <a:solidFill>
            <a:srgbClr val="53575A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8" name="Google Shape;88;p34"/>
          <p:cNvSpPr>
            <a:spLocks noGrp="1"/>
          </p:cNvSpPr>
          <p:nvPr>
            <p:ph type="pic" idx="2"/>
          </p:nvPr>
        </p:nvSpPr>
        <p:spPr>
          <a:xfrm>
            <a:off x="6156988" y="5486401"/>
            <a:ext cx="2027239" cy="563270"/>
          </a:xfrm>
          <a:prstGeom prst="rect">
            <a:avLst/>
          </a:prstGeom>
          <a:noFill/>
          <a:ln>
            <a:noFill/>
          </a:ln>
        </p:spPr>
      </p:sp>
      <p:pic>
        <p:nvPicPr>
          <p:cNvPr id="89" name="Google Shape;89;p34" descr="Shape, arrow&#10;&#10;Description automatically generated"/>
          <p:cNvPicPr preferRelativeResize="0"/>
          <p:nvPr/>
        </p:nvPicPr>
        <p:blipFill rotWithShape="1">
          <a:blip r:embed="rId2">
            <a:alphaModFix amt="48000"/>
          </a:blip>
          <a:srcRect t="5283"/>
          <a:stretch/>
        </p:blipFill>
        <p:spPr>
          <a:xfrm>
            <a:off x="676308" y="0"/>
            <a:ext cx="2343232" cy="2571377"/>
          </a:xfrm>
          <a:prstGeom prst="rect">
            <a:avLst/>
          </a:prstGeom>
          <a:noFill/>
          <a:ln>
            <a:noFill/>
          </a:ln>
        </p:spPr>
      </p:pic>
      <p:sp>
        <p:nvSpPr>
          <p:cNvPr id="90" name="Google Shape;90;p34"/>
          <p:cNvSpPr txBox="1">
            <a:spLocks noGrp="1"/>
          </p:cNvSpPr>
          <p:nvPr>
            <p:ph type="body" idx="3"/>
          </p:nvPr>
        </p:nvSpPr>
        <p:spPr>
          <a:xfrm>
            <a:off x="1368388" y="987533"/>
            <a:ext cx="6064249" cy="15838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chemeClr val="lt1"/>
              </a:buClr>
              <a:buSzPts val="4000"/>
              <a:buNone/>
              <a:defRPr sz="4000" b="0" i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lvl="1" indent="-228600" algn="l"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5pPr>
            <a:lvl6pPr marL="2743200" lvl="5" indent="-342900" algn="l"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91" name="Google Shape;91;p34"/>
          <p:cNvSpPr txBox="1">
            <a:spLocks noGrp="1"/>
          </p:cNvSpPr>
          <p:nvPr>
            <p:ph type="body" idx="4"/>
          </p:nvPr>
        </p:nvSpPr>
        <p:spPr>
          <a:xfrm>
            <a:off x="1369092" y="2636322"/>
            <a:ext cx="6064250" cy="14601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rgbClr val="00A6CE"/>
              </a:buClr>
              <a:buSzPts val="2000"/>
              <a:buNone/>
              <a:defRPr sz="2000" b="1">
                <a:solidFill>
                  <a:srgbClr val="00A6CE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buClr>
                <a:srgbClr val="00A6CE"/>
              </a:buClr>
              <a:buSzPts val="2400"/>
              <a:buNone/>
              <a:defRPr sz="2400">
                <a:solidFill>
                  <a:srgbClr val="00A6CE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buClr>
                <a:srgbClr val="00A6CE"/>
              </a:buClr>
              <a:buSzPts val="2400"/>
              <a:buNone/>
              <a:defRPr sz="2400">
                <a:solidFill>
                  <a:srgbClr val="00A6CE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buClr>
                <a:srgbClr val="00A6CE"/>
              </a:buClr>
              <a:buSzPts val="2400"/>
              <a:buNone/>
              <a:defRPr sz="2400">
                <a:solidFill>
                  <a:srgbClr val="00A6CE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buClr>
                <a:srgbClr val="00A6CE"/>
              </a:buClr>
              <a:buSzPts val="2400"/>
              <a:buNone/>
              <a:defRPr sz="2400">
                <a:solidFill>
                  <a:srgbClr val="00A6CE"/>
                </a:solidFill>
              </a:defRPr>
            </a:lvl5pPr>
            <a:lvl6pPr marL="2743200" lvl="5" indent="-342900" algn="l"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92" name="Google Shape;92;p34"/>
          <p:cNvSpPr txBox="1"/>
          <p:nvPr/>
        </p:nvSpPr>
        <p:spPr>
          <a:xfrm>
            <a:off x="457200" y="5632704"/>
            <a:ext cx="3757520" cy="2569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54825" rIns="109700" bIns="548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50"/>
              <a:buFont typeface="Calibri"/>
              <a:buNone/>
            </a:pPr>
            <a:r>
              <a:rPr lang="en-US" sz="95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Advancing Equity. Ending Sexual Violence.®</a:t>
            </a:r>
            <a:endParaRPr sz="95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93" name="Google Shape;93;p3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577072" y="5532120"/>
            <a:ext cx="1943100" cy="457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20"/>
          <p:cNvSpPr txBox="1">
            <a:spLocks noGrp="1"/>
          </p:cNvSpPr>
          <p:nvPr>
            <p:ph type="title"/>
          </p:nvPr>
        </p:nvSpPr>
        <p:spPr>
          <a:xfrm>
            <a:off x="457200" y="457200"/>
            <a:ext cx="9464040" cy="11930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960"/>
              <a:buFont typeface="Calibri"/>
              <a:buNone/>
              <a:defRPr sz="395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" name="Google Shape;7;p20"/>
          <p:cNvSpPr txBox="1">
            <a:spLocks noGrp="1"/>
          </p:cNvSpPr>
          <p:nvPr>
            <p:ph type="body" idx="1"/>
          </p:nvPr>
        </p:nvSpPr>
        <p:spPr>
          <a:xfrm>
            <a:off x="457200" y="1643063"/>
            <a:ext cx="9464040" cy="39162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388620" algn="l" rtl="0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2520"/>
              <a:buFont typeface="Arial"/>
              <a:buChar char="•"/>
              <a:defRPr sz="252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65760" algn="l" rtl="0"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buClr>
                <a:schemeClr val="dk1"/>
              </a:buClr>
              <a:buSzPts val="2160"/>
              <a:buFont typeface="Arial"/>
              <a:buChar char="•"/>
              <a:defRPr sz="216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42900" algn="l" rtl="0"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31469" algn="l" rtl="0"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buClr>
                <a:schemeClr val="dk1"/>
              </a:buClr>
              <a:buSzPts val="1620"/>
              <a:buFont typeface="Arial"/>
              <a:buChar char="•"/>
              <a:defRPr sz="162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31470" algn="l" rtl="0"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buClr>
                <a:schemeClr val="dk1"/>
              </a:buClr>
              <a:buSzPts val="1620"/>
              <a:buFont typeface="Arial"/>
              <a:buChar char="•"/>
              <a:defRPr sz="162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31470" algn="l" rtl="0"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buClr>
                <a:schemeClr val="dk1"/>
              </a:buClr>
              <a:buSzPts val="1620"/>
              <a:buFont typeface="Arial"/>
              <a:buChar char="•"/>
              <a:defRPr sz="162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31470" algn="l" rtl="0"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buClr>
                <a:schemeClr val="dk1"/>
              </a:buClr>
              <a:buSzPts val="1620"/>
              <a:buFont typeface="Arial"/>
              <a:buChar char="•"/>
              <a:defRPr sz="162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31470" algn="l" rtl="0"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buClr>
                <a:schemeClr val="dk1"/>
              </a:buClr>
              <a:buSzPts val="1620"/>
              <a:buFont typeface="Arial"/>
              <a:buChar char="•"/>
              <a:defRPr sz="162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31470" algn="l" rtl="0"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buClr>
                <a:schemeClr val="dk1"/>
              </a:buClr>
              <a:buSzPts val="1620"/>
              <a:buFont typeface="Arial"/>
              <a:buChar char="•"/>
              <a:defRPr sz="162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p20"/>
          <p:cNvSpPr txBox="1">
            <a:spLocks noGrp="1"/>
          </p:cNvSpPr>
          <p:nvPr>
            <p:ph type="dt" idx="10"/>
          </p:nvPr>
        </p:nvSpPr>
        <p:spPr>
          <a:xfrm>
            <a:off x="457200" y="5618477"/>
            <a:ext cx="2273968" cy="3286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100" b="0" i="0" u="none" strike="noStrike" cap="none">
                <a:solidFill>
                  <a:srgbClr val="53575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" name="Google Shape;9;p20"/>
          <p:cNvSpPr txBox="1">
            <a:spLocks noGrp="1"/>
          </p:cNvSpPr>
          <p:nvPr>
            <p:ph type="ftr" idx="11"/>
          </p:nvPr>
        </p:nvSpPr>
        <p:spPr>
          <a:xfrm>
            <a:off x="3634740" y="5618477"/>
            <a:ext cx="3703320" cy="3286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100" b="0" i="0" u="none" strike="noStrike" cap="none">
                <a:solidFill>
                  <a:srgbClr val="53575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pic>
        <p:nvPicPr>
          <p:cNvPr id="10" name="Google Shape;10;p20"/>
          <p:cNvPicPr preferRelativeResize="0"/>
          <p:nvPr/>
        </p:nvPicPr>
        <p:blipFill rotWithShape="1">
          <a:blip r:embed="rId23">
            <a:alphaModFix/>
          </a:blip>
          <a:srcRect/>
          <a:stretch/>
        </p:blipFill>
        <p:spPr>
          <a:xfrm>
            <a:off x="8577072" y="5532120"/>
            <a:ext cx="1943098" cy="457199"/>
          </a:xfrm>
          <a:prstGeom prst="rect">
            <a:avLst/>
          </a:prstGeom>
          <a:noFill/>
          <a:ln>
            <a:noFill/>
          </a:ln>
        </p:spPr>
      </p:pic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  <p:sldLayoutId id="2147483667" r:id="rId19"/>
    <p:sldLayoutId id="2147483668" r:id="rId20"/>
    <p:sldLayoutId id="2147483669" r:id="rId2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9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29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7" Type="http://schemas.openxmlformats.org/officeDocument/2006/relationships/hyperlink" Target="mailto:chris@cpedv.org" TargetMode="Externa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9.xml"/><Relationship Id="rId6" Type="http://schemas.openxmlformats.org/officeDocument/2006/relationships/image" Target="../media/image19.jpg"/><Relationship Id="rId5" Type="http://schemas.openxmlformats.org/officeDocument/2006/relationships/hyperlink" Target="mailto:alenda@teachtraining.org" TargetMode="External"/><Relationship Id="rId4" Type="http://schemas.openxmlformats.org/officeDocument/2006/relationships/image" Target="../media/image18.jp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2.jp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9.xml"/><Relationship Id="rId5" Type="http://schemas.openxmlformats.org/officeDocument/2006/relationships/image" Target="../media/image19.jpg"/><Relationship Id="rId4" Type="http://schemas.openxmlformats.org/officeDocument/2006/relationships/image" Target="../media/image18.jp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7" Type="http://schemas.openxmlformats.org/officeDocument/2006/relationships/image" Target="../media/image2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Google Shape;200;p1"/>
          <p:cNvSpPr txBox="1">
            <a:spLocks noGrp="1"/>
          </p:cNvSpPr>
          <p:nvPr>
            <p:ph type="ctrTitle"/>
          </p:nvPr>
        </p:nvSpPr>
        <p:spPr>
          <a:xfrm>
            <a:off x="457200" y="3041040"/>
            <a:ext cx="10058400" cy="105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t" anchorCtr="0">
            <a:sp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3200"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venir"/>
              <a:buNone/>
            </a:pPr>
            <a:endParaRPr/>
          </a:p>
        </p:txBody>
      </p:sp>
      <p:sp>
        <p:nvSpPr>
          <p:cNvPr id="201" name="Google Shape;201;p1"/>
          <p:cNvSpPr txBox="1">
            <a:spLocks noGrp="1"/>
          </p:cNvSpPr>
          <p:nvPr>
            <p:ph type="body" idx="3"/>
          </p:nvPr>
        </p:nvSpPr>
        <p:spPr>
          <a:xfrm>
            <a:off x="351650" y="950075"/>
            <a:ext cx="10058400" cy="77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rmAutofit lnSpcReduction="10000"/>
          </a:bodyPr>
          <a:lstStyle/>
          <a:p>
            <a:pPr marL="7620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</a:pPr>
            <a:endParaRPr/>
          </a:p>
          <a:p>
            <a:pPr marL="7620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</a:pPr>
            <a:endParaRPr/>
          </a:p>
          <a:p>
            <a:pPr marL="7620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</a:pPr>
            <a:endParaRPr/>
          </a:p>
        </p:txBody>
      </p:sp>
      <p:pic>
        <p:nvPicPr>
          <p:cNvPr id="202" name="Google Shape;202;p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313" y="0"/>
            <a:ext cx="10966161" cy="6172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5" name="Google Shape;275;g2ad27365deb_0_126"/>
          <p:cNvSpPr txBox="1">
            <a:spLocks noGrp="1"/>
          </p:cNvSpPr>
          <p:nvPr>
            <p:ph type="title"/>
          </p:nvPr>
        </p:nvSpPr>
        <p:spPr>
          <a:xfrm>
            <a:off x="457200" y="457200"/>
            <a:ext cx="10058400" cy="868200"/>
          </a:xfrm>
          <a:prstGeom prst="rect">
            <a:avLst/>
          </a:prstGeom>
        </p:spPr>
        <p:txBody>
          <a:bodyPr spcFirstLastPara="1" wrap="square" lIns="0" tIns="45700" rIns="91425" bIns="45700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SB 345 (Skinner) - Protecting Medication Abortion &amp; Gender Affirming Care</a:t>
            </a:r>
            <a:endParaRPr/>
          </a:p>
        </p:txBody>
      </p:sp>
      <p:sp>
        <p:nvSpPr>
          <p:cNvPr id="276" name="Google Shape;276;g2ad27365deb_0_126"/>
          <p:cNvSpPr txBox="1">
            <a:spLocks noGrp="1"/>
          </p:cNvSpPr>
          <p:nvPr>
            <p:ph type="body" idx="1"/>
          </p:nvPr>
        </p:nvSpPr>
        <p:spPr>
          <a:xfrm>
            <a:off x="457200" y="3108499"/>
            <a:ext cx="10058400" cy="2048700"/>
          </a:xfrm>
          <a:prstGeom prst="rect">
            <a:avLst/>
          </a:prstGeom>
        </p:spPr>
        <p:txBody>
          <a:bodyPr spcFirstLastPara="1" wrap="square" lIns="0" tIns="45700" rIns="91425" bIns="45700" anchor="t" anchorCtr="0">
            <a:normAutofit/>
          </a:bodyPr>
          <a:lstStyle/>
          <a:p>
            <a:pPr marL="457200" lvl="0" indent="-342900" algn="l" rtl="0">
              <a:spcBef>
                <a:spcPts val="1200"/>
              </a:spcBef>
              <a:spcAft>
                <a:spcPts val="0"/>
              </a:spcAft>
              <a:buClr>
                <a:schemeClr val="lt1"/>
              </a:buClr>
              <a:buSzPts val="1800"/>
              <a:buChar char="●"/>
            </a:pPr>
            <a:r>
              <a:rPr lang="en-US">
                <a:solidFill>
                  <a:schemeClr val="lt1"/>
                </a:solidFill>
              </a:rPr>
              <a:t>California providers who prescribe medications regardless of where the patient is located</a:t>
            </a:r>
            <a:endParaRPr>
              <a:solidFill>
                <a:schemeClr val="lt1"/>
              </a:solidFill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●"/>
            </a:pPr>
            <a:r>
              <a:rPr lang="en-US">
                <a:solidFill>
                  <a:schemeClr val="lt1"/>
                </a:solidFill>
              </a:rPr>
              <a:t>Provide gender affirming care and deliver that care regardless of where the patient is located</a:t>
            </a:r>
            <a:endParaRPr>
              <a:solidFill>
                <a:schemeClr val="lt1"/>
              </a:solidFill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●"/>
            </a:pPr>
            <a:r>
              <a:rPr lang="en-US">
                <a:solidFill>
                  <a:schemeClr val="lt1"/>
                </a:solidFill>
              </a:rPr>
              <a:t>Bring suit in California against anyone who interferes with a healthcare practitioner’s right to provide care that is legal in California</a:t>
            </a:r>
            <a:endParaRPr>
              <a:solidFill>
                <a:schemeClr val="lt1"/>
              </a:solidFill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●"/>
            </a:pPr>
            <a:r>
              <a:rPr lang="en-US">
                <a:solidFill>
                  <a:schemeClr val="lt1"/>
                </a:solidFill>
              </a:rPr>
              <a:t>Protect individuals who are seeking sanctuary in California from abortion-hostile states</a:t>
            </a:r>
            <a:endParaRPr>
              <a:solidFill>
                <a:schemeClr val="lt1"/>
              </a:solidFill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●"/>
            </a:pPr>
            <a:r>
              <a:rPr lang="en-US">
                <a:solidFill>
                  <a:schemeClr val="lt1"/>
                </a:solidFill>
              </a:rPr>
              <a:t>Effective: January 1, 2024</a:t>
            </a:r>
            <a:endParaRPr>
              <a:solidFill>
                <a:schemeClr val="lt1"/>
              </a:solidFill>
            </a:endParaRPr>
          </a:p>
        </p:txBody>
      </p:sp>
      <p:pic>
        <p:nvPicPr>
          <p:cNvPr id="277" name="Google Shape;277;g2ad27365deb_0_126"/>
          <p:cNvPicPr preferRelativeResize="0"/>
          <p:nvPr/>
        </p:nvPicPr>
        <p:blipFill rotWithShape="1">
          <a:blip r:embed="rId3">
            <a:alphaModFix/>
          </a:blip>
          <a:srcRect t="2522" r="1690" b="3704"/>
          <a:stretch/>
        </p:blipFill>
        <p:spPr>
          <a:xfrm>
            <a:off x="1670300" y="1261875"/>
            <a:ext cx="7838177" cy="1632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2" name="Google Shape;282;g2ad27365deb_0_131"/>
          <p:cNvSpPr txBox="1">
            <a:spLocks noGrp="1"/>
          </p:cNvSpPr>
          <p:nvPr>
            <p:ph type="title"/>
          </p:nvPr>
        </p:nvSpPr>
        <p:spPr>
          <a:xfrm>
            <a:off x="457200" y="457200"/>
            <a:ext cx="10058400" cy="480300"/>
          </a:xfrm>
          <a:prstGeom prst="rect">
            <a:avLst/>
          </a:prstGeom>
        </p:spPr>
        <p:txBody>
          <a:bodyPr spcFirstLastPara="1" wrap="square" lIns="0" tIns="45700" rIns="91425" bIns="45700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AB 452 (Addis) - Justice for Survivors of Sexual Assault Act</a:t>
            </a:r>
            <a:endParaRPr/>
          </a:p>
        </p:txBody>
      </p:sp>
      <p:sp>
        <p:nvSpPr>
          <p:cNvPr id="283" name="Google Shape;283;g2ad27365deb_0_131"/>
          <p:cNvSpPr txBox="1">
            <a:spLocks noGrp="1"/>
          </p:cNvSpPr>
          <p:nvPr>
            <p:ph type="body" idx="1"/>
          </p:nvPr>
        </p:nvSpPr>
        <p:spPr>
          <a:xfrm>
            <a:off x="457200" y="1686300"/>
            <a:ext cx="5125200" cy="1623900"/>
          </a:xfrm>
          <a:prstGeom prst="rect">
            <a:avLst/>
          </a:prstGeom>
        </p:spPr>
        <p:txBody>
          <a:bodyPr spcFirstLastPara="1" wrap="square" lIns="0" tIns="45700" rIns="91425" bIns="45700" anchor="t" anchorCtr="0">
            <a:normAutofit/>
          </a:bodyPr>
          <a:lstStyle/>
          <a:p>
            <a:pPr marL="457200" lvl="0" indent="-342900" algn="l" rtl="0">
              <a:spcBef>
                <a:spcPts val="1200"/>
              </a:spcBef>
              <a:spcAft>
                <a:spcPts val="0"/>
              </a:spcAft>
              <a:buSzPts val="1800"/>
              <a:buFont typeface="Calibri"/>
              <a:buChar char="●"/>
            </a:pPr>
            <a:r>
              <a:rPr lang="en-US"/>
              <a:t>Removes California’s civil statute of limitations for child sexual assault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Font typeface="Calibri"/>
              <a:buChar char="●"/>
            </a:pPr>
            <a:r>
              <a:rPr lang="en-US"/>
              <a:t>Effective: January 1, 2024</a:t>
            </a:r>
            <a:endParaRPr/>
          </a:p>
        </p:txBody>
      </p:sp>
      <p:pic>
        <p:nvPicPr>
          <p:cNvPr id="284" name="Google Shape;284;g2ad27365deb_0_13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135800" y="1089900"/>
            <a:ext cx="5608402" cy="36695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9" name="Google Shape;289;g2ae0288278a_0_2"/>
          <p:cNvPicPr preferRelativeResize="0">
            <a:picLocks noGrp="1"/>
          </p:cNvPicPr>
          <p:nvPr>
            <p:ph type="pic" idx="2"/>
          </p:nvPr>
        </p:nvPicPr>
        <p:blipFill rotWithShape="1">
          <a:blip r:embed="rId3">
            <a:alphaModFix/>
          </a:blip>
          <a:srcRect r="832"/>
          <a:stretch/>
        </p:blipFill>
        <p:spPr>
          <a:xfrm>
            <a:off x="4763625" y="781800"/>
            <a:ext cx="6018526" cy="3980375"/>
          </a:xfrm>
          <a:prstGeom prst="rect">
            <a:avLst/>
          </a:prstGeom>
        </p:spPr>
      </p:pic>
      <p:sp>
        <p:nvSpPr>
          <p:cNvPr id="290" name="Google Shape;290;g2ae0288278a_0_2"/>
          <p:cNvSpPr txBox="1">
            <a:spLocks noGrp="1"/>
          </p:cNvSpPr>
          <p:nvPr>
            <p:ph type="body" idx="1"/>
          </p:nvPr>
        </p:nvSpPr>
        <p:spPr>
          <a:xfrm>
            <a:off x="457200" y="1484425"/>
            <a:ext cx="4082700" cy="3790500"/>
          </a:xfrm>
          <a:prstGeom prst="rect">
            <a:avLst/>
          </a:prstGeom>
        </p:spPr>
        <p:txBody>
          <a:bodyPr spcFirstLastPara="1" wrap="square" lIns="0" tIns="45700" rIns="91425" bIns="45700" anchor="t" anchorCtr="0">
            <a:normAutofit/>
          </a:bodyPr>
          <a:lstStyle/>
          <a:p>
            <a:pPr marL="457200" lvl="0" indent="-330200" algn="l" rtl="0">
              <a:spcBef>
                <a:spcPts val="600"/>
              </a:spcBef>
              <a:spcAft>
                <a:spcPts val="0"/>
              </a:spcAft>
              <a:buSzPts val="1600"/>
              <a:buChar char="●"/>
            </a:pPr>
            <a:r>
              <a:rPr lang="en-US"/>
              <a:t>Tracked over 40 pieces of federal &amp; state legislation</a:t>
            </a:r>
            <a:endParaRPr/>
          </a:p>
          <a:p>
            <a:pPr marL="914400" lvl="1" indent="-330200" algn="l" rtl="0">
              <a:spcBef>
                <a:spcPts val="0"/>
              </a:spcBef>
              <a:spcAft>
                <a:spcPts val="0"/>
              </a:spcAft>
              <a:buClr>
                <a:srgbClr val="53575A"/>
              </a:buClr>
              <a:buSzPts val="1600"/>
              <a:buChar char="○"/>
            </a:pPr>
            <a:r>
              <a:rPr lang="en-US" sz="1600">
                <a:solidFill>
                  <a:srgbClr val="53575A"/>
                </a:solidFill>
              </a:rPr>
              <a:t>AB 933 (Aguiar-Curry) - Protecting Survivors from Weaponized Defamation Lawsuits</a:t>
            </a:r>
            <a:endParaRPr sz="1600">
              <a:solidFill>
                <a:srgbClr val="53575A"/>
              </a:solidFill>
            </a:endParaRPr>
          </a:p>
          <a:p>
            <a:pPr marL="914400" lvl="1" indent="-330200" algn="l" rtl="0">
              <a:spcBef>
                <a:spcPts val="0"/>
              </a:spcBef>
              <a:spcAft>
                <a:spcPts val="0"/>
              </a:spcAft>
              <a:buClr>
                <a:srgbClr val="53575A"/>
              </a:buClr>
              <a:buSzPts val="1600"/>
              <a:buChar char="○"/>
            </a:pPr>
            <a:r>
              <a:rPr lang="en-US" sz="1600">
                <a:solidFill>
                  <a:srgbClr val="53575A"/>
                </a:solidFill>
              </a:rPr>
              <a:t>SB 14 (Grove) - Serious felonies: human trafficking</a:t>
            </a:r>
            <a:endParaRPr sz="1600">
              <a:solidFill>
                <a:srgbClr val="53575A"/>
              </a:solidFill>
            </a:endParaRPr>
          </a:p>
          <a:p>
            <a:pPr marL="914400" lvl="1" indent="-330200" algn="l" rtl="0">
              <a:spcBef>
                <a:spcPts val="0"/>
              </a:spcBef>
              <a:spcAft>
                <a:spcPts val="0"/>
              </a:spcAft>
              <a:buClr>
                <a:srgbClr val="53575A"/>
              </a:buClr>
              <a:buSzPts val="1600"/>
              <a:buChar char="○"/>
            </a:pPr>
            <a:r>
              <a:rPr lang="en-US" sz="1600">
                <a:solidFill>
                  <a:srgbClr val="53575A"/>
                </a:solidFill>
              </a:rPr>
              <a:t>SB 464 (Wahab) - Sexual Assault Survivor Forensic Bill of Rights</a:t>
            </a:r>
            <a:endParaRPr sz="1600">
              <a:solidFill>
                <a:srgbClr val="53575A"/>
              </a:solidFill>
            </a:endParaRPr>
          </a:p>
          <a:p>
            <a:pPr marL="457200" lvl="0" indent="-330200" algn="l" rtl="0"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lang="en-US"/>
              <a:t>Find English &amp; Spanish documents on our website</a:t>
            </a:r>
            <a:endParaRPr/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1" name="Google Shape;291;g2ae0288278a_0_2"/>
          <p:cNvSpPr txBox="1">
            <a:spLocks noGrp="1"/>
          </p:cNvSpPr>
          <p:nvPr>
            <p:ph type="title"/>
          </p:nvPr>
        </p:nvSpPr>
        <p:spPr>
          <a:xfrm>
            <a:off x="457200" y="457200"/>
            <a:ext cx="4208100" cy="480300"/>
          </a:xfrm>
          <a:prstGeom prst="rect">
            <a:avLst/>
          </a:prstGeom>
        </p:spPr>
        <p:txBody>
          <a:bodyPr spcFirstLastPara="1" wrap="square" lIns="0" tIns="45700" rIns="0" bIns="45700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Additional Legislation</a:t>
            </a:r>
            <a:endParaRPr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" name="Google Shape;296;g2ad27365deb_0_144"/>
          <p:cNvSpPr txBox="1">
            <a:spLocks noGrp="1"/>
          </p:cNvSpPr>
          <p:nvPr>
            <p:ph type="title"/>
          </p:nvPr>
        </p:nvSpPr>
        <p:spPr>
          <a:xfrm>
            <a:off x="748666" y="2262364"/>
            <a:ext cx="9464100" cy="16881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latin typeface="Helvetica Neue"/>
                <a:ea typeface="Helvetica Neue"/>
                <a:cs typeface="Helvetica Neue"/>
                <a:sym typeface="Helvetica Neue"/>
              </a:rPr>
              <a:t>2024 Legislative</a:t>
            </a:r>
            <a:endParaRPr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latin typeface="Helvetica Neue"/>
                <a:ea typeface="Helvetica Neue"/>
                <a:cs typeface="Helvetica Neue"/>
                <a:sym typeface="Helvetica Neue"/>
              </a:rPr>
              <a:t>Priorities</a:t>
            </a:r>
            <a:endParaRPr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1" name="Google Shape;301;g2ad27365deb_0_159"/>
          <p:cNvSpPr txBox="1">
            <a:spLocks noGrp="1"/>
          </p:cNvSpPr>
          <p:nvPr>
            <p:ph type="title"/>
          </p:nvPr>
        </p:nvSpPr>
        <p:spPr>
          <a:xfrm>
            <a:off x="457200" y="457200"/>
            <a:ext cx="10058400" cy="591000"/>
          </a:xfrm>
          <a:prstGeom prst="rect">
            <a:avLst/>
          </a:prstGeom>
        </p:spPr>
        <p:txBody>
          <a:bodyPr spcFirstLastPara="1" wrap="square" lIns="0" tIns="45700" rIns="0" bIns="45700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solidFill>
                  <a:srgbClr val="53575A"/>
                </a:solidFill>
              </a:rPr>
              <a:t>VOCA Budget Request</a:t>
            </a:r>
            <a:endParaRPr>
              <a:solidFill>
                <a:srgbClr val="53575A"/>
              </a:solidFill>
            </a:endParaRPr>
          </a:p>
        </p:txBody>
      </p:sp>
      <p:sp>
        <p:nvSpPr>
          <p:cNvPr id="302" name="Google Shape;302;g2ad27365deb_0_159"/>
          <p:cNvSpPr txBox="1">
            <a:spLocks noGrp="1"/>
          </p:cNvSpPr>
          <p:nvPr>
            <p:ph type="body" idx="1"/>
          </p:nvPr>
        </p:nvSpPr>
        <p:spPr>
          <a:xfrm>
            <a:off x="457200" y="1229100"/>
            <a:ext cx="5314800" cy="3914700"/>
          </a:xfrm>
          <a:prstGeom prst="rect">
            <a:avLst/>
          </a:prstGeom>
        </p:spPr>
        <p:txBody>
          <a:bodyPr spcFirstLastPara="1" wrap="square" lIns="0" tIns="45700" rIns="91425" bIns="45700" anchor="t" anchorCtr="0">
            <a:normAutofit/>
          </a:bodyPr>
          <a:lstStyle/>
          <a:p>
            <a:pPr marL="457200" lvl="0" indent="-3683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3575A"/>
              </a:buClr>
              <a:buSzPts val="2200"/>
              <a:buFont typeface="Calibri"/>
              <a:buChar char="●"/>
            </a:pPr>
            <a:r>
              <a:rPr lang="en-US" sz="2200">
                <a:solidFill>
                  <a:srgbClr val="53575A"/>
                </a:solidFill>
              </a:rPr>
              <a:t>Requesting $200 million in ongoing funding to backfill the gap in federal Victims of Crime Act (VOCA) funding</a:t>
            </a:r>
            <a:endParaRPr sz="2200">
              <a:solidFill>
                <a:srgbClr val="53575A"/>
              </a:solidFill>
            </a:endParaRPr>
          </a:p>
          <a:p>
            <a:pPr marL="457200" lvl="0" indent="-3683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3575A"/>
              </a:buClr>
              <a:buSzPts val="2200"/>
              <a:buChar char="●"/>
            </a:pPr>
            <a:r>
              <a:rPr lang="en-US" sz="2200">
                <a:solidFill>
                  <a:srgbClr val="53575A"/>
                </a:solidFill>
              </a:rPr>
              <a:t>Champion: Assemblymember Eloise Gomez Reyes</a:t>
            </a:r>
            <a:endParaRPr sz="2200">
              <a:solidFill>
                <a:srgbClr val="53575A"/>
              </a:solidFill>
            </a:endParaRPr>
          </a:p>
          <a:p>
            <a:pPr marL="457200" lvl="0" indent="-3683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3575A"/>
              </a:buClr>
              <a:buSzPts val="2200"/>
              <a:buFont typeface="Calibri"/>
              <a:buChar char="●"/>
            </a:pPr>
            <a:r>
              <a:rPr lang="en-US" sz="2200">
                <a:solidFill>
                  <a:srgbClr val="53575A"/>
                </a:solidFill>
              </a:rPr>
              <a:t>Formed the California VOCA Advocacy Alliance</a:t>
            </a:r>
            <a:endParaRPr sz="2200">
              <a:solidFill>
                <a:srgbClr val="53575A"/>
              </a:solidFill>
            </a:endParaRPr>
          </a:p>
          <a:p>
            <a:pPr marL="457200" lvl="0" indent="-3683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3575A"/>
              </a:buClr>
              <a:buSzPts val="2200"/>
              <a:buChar char="●"/>
            </a:pPr>
            <a:r>
              <a:rPr lang="en-US" sz="2200">
                <a:solidFill>
                  <a:srgbClr val="53575A"/>
                </a:solidFill>
              </a:rPr>
              <a:t>Governor’s January budget did not include funding</a:t>
            </a:r>
            <a:endParaRPr sz="2200">
              <a:solidFill>
                <a:srgbClr val="53575A"/>
              </a:solidFill>
            </a:endParaRPr>
          </a:p>
          <a:p>
            <a:pPr marL="457200" lvl="0" indent="-3683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3575A"/>
              </a:buClr>
              <a:buSzPts val="2200"/>
              <a:buChar char="●"/>
            </a:pPr>
            <a:r>
              <a:rPr lang="en-US" sz="2200">
                <a:solidFill>
                  <a:srgbClr val="53575A"/>
                </a:solidFill>
              </a:rPr>
              <a:t>Stay tuned for advocacy opportunities</a:t>
            </a:r>
            <a:endParaRPr sz="2200">
              <a:solidFill>
                <a:srgbClr val="53575A"/>
              </a:solidFill>
            </a:endParaRPr>
          </a:p>
        </p:txBody>
      </p:sp>
      <p:pic>
        <p:nvPicPr>
          <p:cNvPr id="303" name="Google Shape;303;g2ad27365deb_0_15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256250" y="2664875"/>
            <a:ext cx="3774776" cy="2831074"/>
          </a:xfrm>
          <a:prstGeom prst="rect">
            <a:avLst/>
          </a:prstGeom>
          <a:noFill/>
          <a:ln>
            <a:noFill/>
          </a:ln>
        </p:spPr>
      </p:pic>
      <p:pic>
        <p:nvPicPr>
          <p:cNvPr id="304" name="Google Shape;304;g2ad27365deb_0_15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537298" y="701598"/>
            <a:ext cx="5040125" cy="16800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9" name="Google Shape;309;g26630cb8cee_0_1"/>
          <p:cNvSpPr txBox="1">
            <a:spLocks noGrp="1"/>
          </p:cNvSpPr>
          <p:nvPr>
            <p:ph type="title"/>
          </p:nvPr>
        </p:nvSpPr>
        <p:spPr>
          <a:xfrm>
            <a:off x="457200" y="457200"/>
            <a:ext cx="10058400" cy="480300"/>
          </a:xfrm>
          <a:prstGeom prst="rect">
            <a:avLst/>
          </a:prstGeom>
        </p:spPr>
        <p:txBody>
          <a:bodyPr spcFirstLastPara="1" wrap="square" lIns="0" tIns="45700" rIns="91425" bIns="45700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Additional Legislative Work</a:t>
            </a:r>
            <a:endParaRPr/>
          </a:p>
        </p:txBody>
      </p:sp>
      <p:sp>
        <p:nvSpPr>
          <p:cNvPr id="310" name="Google Shape;310;g26630cb8cee_0_1"/>
          <p:cNvSpPr txBox="1">
            <a:spLocks noGrp="1"/>
          </p:cNvSpPr>
          <p:nvPr>
            <p:ph type="body" idx="1"/>
          </p:nvPr>
        </p:nvSpPr>
        <p:spPr>
          <a:xfrm>
            <a:off x="457200" y="1229097"/>
            <a:ext cx="10058400" cy="3914700"/>
          </a:xfrm>
          <a:prstGeom prst="rect">
            <a:avLst/>
          </a:prstGeom>
        </p:spPr>
        <p:txBody>
          <a:bodyPr spcFirstLastPara="1" wrap="square" lIns="0" tIns="45700" rIns="91425" bIns="45700" anchor="t" anchorCtr="0">
            <a:normAutofit/>
          </a:bodyPr>
          <a:lstStyle/>
          <a:p>
            <a:pPr marL="457200" lvl="0" indent="-342900" algn="l" rtl="0">
              <a:spcBef>
                <a:spcPts val="1200"/>
              </a:spcBef>
              <a:spcAft>
                <a:spcPts val="0"/>
              </a:spcAft>
              <a:buSzPts val="1800"/>
              <a:buChar char="●"/>
            </a:pPr>
            <a:r>
              <a:rPr lang="en-US"/>
              <a:t>Advocating for prevention funding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-US"/>
              <a:t>Supporting Incarcerated Survivors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-US"/>
              <a:t>Education around alternatives to criminalization</a:t>
            </a:r>
            <a:endParaRPr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5" name="Google Shape;315;g2ad27365deb_0_166"/>
          <p:cNvSpPr txBox="1">
            <a:spLocks noGrp="1"/>
          </p:cNvSpPr>
          <p:nvPr>
            <p:ph type="body" idx="2"/>
          </p:nvPr>
        </p:nvSpPr>
        <p:spPr>
          <a:xfrm>
            <a:off x="422274" y="1581912"/>
            <a:ext cx="4676700" cy="1623900"/>
          </a:xfrm>
          <a:prstGeom prst="rect">
            <a:avLst/>
          </a:prstGeom>
        </p:spPr>
        <p:txBody>
          <a:bodyPr spcFirstLastPara="1" wrap="square" lIns="0" tIns="45700" rIns="91425" bIns="45700" anchor="b" anchorCtr="0">
            <a:normAutofit/>
          </a:bodyPr>
          <a:lstStyle/>
          <a:p>
            <a:pPr marL="0" lvl="0" indent="0" algn="l" rtl="0">
              <a:spcBef>
                <a:spcPts val="900"/>
              </a:spcBef>
              <a:spcAft>
                <a:spcPts val="0"/>
              </a:spcAft>
              <a:buNone/>
            </a:pPr>
            <a:r>
              <a:rPr lang="en-US"/>
              <a:t>Questions?</a:t>
            </a:r>
            <a:endParaRPr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0" name="Google Shape;320;g2ad27365deb_0_173"/>
          <p:cNvPicPr preferRelativeResize="0">
            <a:picLocks noGrp="1"/>
          </p:cNvPicPr>
          <p:nvPr>
            <p:ph type="pic" idx="3"/>
          </p:nvPr>
        </p:nvPicPr>
        <p:blipFill rotWithShape="1">
          <a:blip r:embed="rId3">
            <a:alphaModFix/>
          </a:blip>
          <a:srcRect l="10710" r="10710"/>
          <a:stretch/>
        </p:blipFill>
        <p:spPr>
          <a:xfrm>
            <a:off x="1358570" y="1495851"/>
            <a:ext cx="1828803" cy="2059202"/>
          </a:xfrm>
          <a:prstGeom prst="rect">
            <a:avLst/>
          </a:prstGeom>
        </p:spPr>
      </p:pic>
      <p:sp>
        <p:nvSpPr>
          <p:cNvPr id="321" name="Google Shape;321;g2ad27365deb_0_173"/>
          <p:cNvSpPr txBox="1">
            <a:spLocks noGrp="1"/>
          </p:cNvSpPr>
          <p:nvPr>
            <p:ph type="body" idx="1"/>
          </p:nvPr>
        </p:nvSpPr>
        <p:spPr>
          <a:xfrm>
            <a:off x="1129995" y="3552598"/>
            <a:ext cx="2102400" cy="476400"/>
          </a:xfrm>
          <a:prstGeom prst="rect">
            <a:avLst/>
          </a:prstGeom>
        </p:spPr>
        <p:txBody>
          <a:bodyPr spcFirstLastPara="1" wrap="square" lIns="0" tIns="0" rIns="0" bIns="4570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Grace Glaser (she/her)</a:t>
            </a:r>
            <a:endParaRPr/>
          </a:p>
        </p:txBody>
      </p:sp>
      <p:sp>
        <p:nvSpPr>
          <p:cNvPr id="322" name="Google Shape;322;g2ad27365deb_0_173"/>
          <p:cNvSpPr txBox="1">
            <a:spLocks noGrp="1"/>
          </p:cNvSpPr>
          <p:nvPr>
            <p:ph type="body" idx="4"/>
          </p:nvPr>
        </p:nvSpPr>
        <p:spPr>
          <a:xfrm>
            <a:off x="1129995" y="4029075"/>
            <a:ext cx="2102400" cy="849300"/>
          </a:xfrm>
          <a:prstGeom prst="rect">
            <a:avLst/>
          </a:prstGeom>
        </p:spPr>
        <p:txBody>
          <a:bodyPr spcFirstLastPara="1" wrap="square" lIns="0" tIns="0" rIns="0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VALOR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solidFill>
                  <a:schemeClr val="lt1"/>
                </a:solidFill>
              </a:rPr>
              <a:t>gglaser@valor.us</a:t>
            </a:r>
            <a:endParaRPr>
              <a:solidFill>
                <a:schemeClr val="lt1"/>
              </a:solidFill>
            </a:endParaRPr>
          </a:p>
        </p:txBody>
      </p:sp>
      <p:sp>
        <p:nvSpPr>
          <p:cNvPr id="323" name="Google Shape;323;g2ad27365deb_0_173"/>
          <p:cNvSpPr txBox="1">
            <a:spLocks noGrp="1"/>
          </p:cNvSpPr>
          <p:nvPr>
            <p:ph type="title"/>
          </p:nvPr>
        </p:nvSpPr>
        <p:spPr>
          <a:xfrm>
            <a:off x="457200" y="457200"/>
            <a:ext cx="10058400" cy="480300"/>
          </a:xfrm>
          <a:prstGeom prst="rect">
            <a:avLst/>
          </a:prstGeom>
        </p:spPr>
        <p:txBody>
          <a:bodyPr spcFirstLastPara="1" wrap="square" lIns="0" tIns="45700" rIns="0" bIns="45700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Connect With Us</a:t>
            </a:r>
            <a:endParaRPr/>
          </a:p>
        </p:txBody>
      </p:sp>
      <p:pic>
        <p:nvPicPr>
          <p:cNvPr id="324" name="Google Shape;324;g2ad27365deb_0_173"/>
          <p:cNvPicPr preferRelativeResize="0">
            <a:picLocks noGrp="1"/>
          </p:cNvPicPr>
          <p:nvPr>
            <p:ph type="pic" idx="8"/>
          </p:nvPr>
        </p:nvPicPr>
        <p:blipFill rotWithShape="1">
          <a:blip r:embed="rId4">
            <a:alphaModFix/>
          </a:blip>
          <a:srcRect b="12633"/>
          <a:stretch/>
        </p:blipFill>
        <p:spPr>
          <a:xfrm>
            <a:off x="4595200" y="1495850"/>
            <a:ext cx="1828800" cy="2144374"/>
          </a:xfrm>
          <a:prstGeom prst="rect">
            <a:avLst/>
          </a:prstGeom>
        </p:spPr>
      </p:pic>
      <p:sp>
        <p:nvSpPr>
          <p:cNvPr id="325" name="Google Shape;325;g2ad27365deb_0_173"/>
          <p:cNvSpPr txBox="1">
            <a:spLocks noGrp="1"/>
          </p:cNvSpPr>
          <p:nvPr>
            <p:ph type="body" idx="9"/>
          </p:nvPr>
        </p:nvSpPr>
        <p:spPr>
          <a:xfrm>
            <a:off x="4525425" y="3552600"/>
            <a:ext cx="2248200" cy="476400"/>
          </a:xfrm>
          <a:prstGeom prst="rect">
            <a:avLst/>
          </a:prstGeom>
        </p:spPr>
        <p:txBody>
          <a:bodyPr spcFirstLastPara="1" wrap="square" lIns="0" tIns="0" rIns="0" bIns="4570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Alena Chavez (she/her)</a:t>
            </a:r>
            <a:endParaRPr/>
          </a:p>
        </p:txBody>
      </p:sp>
      <p:sp>
        <p:nvSpPr>
          <p:cNvPr id="326" name="Google Shape;326;g2ad27365deb_0_173"/>
          <p:cNvSpPr txBox="1">
            <a:spLocks noGrp="1"/>
          </p:cNvSpPr>
          <p:nvPr>
            <p:ph type="body" idx="13"/>
          </p:nvPr>
        </p:nvSpPr>
        <p:spPr>
          <a:xfrm>
            <a:off x="4525425" y="4029075"/>
            <a:ext cx="2102400" cy="1083300"/>
          </a:xfrm>
          <a:prstGeom prst="rect">
            <a:avLst/>
          </a:prstGeom>
        </p:spPr>
        <p:txBody>
          <a:bodyPr spcFirstLastPara="1" wrap="square" lIns="0" tIns="0" rIns="0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>
                <a:solidFill>
                  <a:srgbClr val="53575A"/>
                </a:solidFill>
                <a:latin typeface="Arial"/>
                <a:ea typeface="Arial"/>
                <a:cs typeface="Arial"/>
                <a:sym typeface="Arial"/>
              </a:rPr>
              <a:t>TEACH (Training in Early Abortion for Comprehensive Healthcare)</a:t>
            </a:r>
            <a:endParaRPr sz="1100">
              <a:solidFill>
                <a:srgbClr val="53575A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100"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 u="sng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alenda@teachtraining.org</a:t>
            </a:r>
            <a:endParaRPr sz="11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>
                <a:latin typeface="Arial"/>
                <a:ea typeface="Arial"/>
                <a:cs typeface="Arial"/>
                <a:sym typeface="Arial"/>
              </a:rPr>
              <a:t>IG: </a:t>
            </a:r>
            <a:r>
              <a:rPr lang="en-US" sz="1100">
                <a:solidFill>
                  <a:srgbClr val="53575A"/>
                </a:solidFill>
                <a:latin typeface="Arial"/>
                <a:ea typeface="Arial"/>
                <a:cs typeface="Arial"/>
                <a:sym typeface="Arial"/>
              </a:rPr>
              <a:t>@prolebortionlean</a:t>
            </a:r>
            <a:endParaRPr sz="1100">
              <a:solidFill>
                <a:srgbClr val="53575A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27" name="Google Shape;327;g2ad27365deb_0_173"/>
          <p:cNvPicPr preferRelativeResize="0">
            <a:picLocks noGrp="1"/>
          </p:cNvPicPr>
          <p:nvPr>
            <p:ph type="pic" idx="14"/>
          </p:nvPr>
        </p:nvPicPr>
        <p:blipFill rotWithShape="1">
          <a:blip r:embed="rId6">
            <a:alphaModFix/>
          </a:blip>
          <a:srcRect b="19562"/>
          <a:stretch/>
        </p:blipFill>
        <p:spPr>
          <a:xfrm>
            <a:off x="7848600" y="1453687"/>
            <a:ext cx="1828801" cy="2059203"/>
          </a:xfrm>
          <a:prstGeom prst="rect">
            <a:avLst/>
          </a:prstGeom>
        </p:spPr>
      </p:pic>
      <p:sp>
        <p:nvSpPr>
          <p:cNvPr id="328" name="Google Shape;328;g2ad27365deb_0_173"/>
          <p:cNvSpPr txBox="1">
            <a:spLocks noGrp="1"/>
          </p:cNvSpPr>
          <p:nvPr>
            <p:ph type="body" idx="15"/>
          </p:nvPr>
        </p:nvSpPr>
        <p:spPr>
          <a:xfrm>
            <a:off x="7848600" y="3552598"/>
            <a:ext cx="2102400" cy="476400"/>
          </a:xfrm>
          <a:prstGeom prst="rect">
            <a:avLst/>
          </a:prstGeom>
        </p:spPr>
        <p:txBody>
          <a:bodyPr spcFirstLastPara="1" wrap="square" lIns="0" tIns="0" rIns="0" bIns="4570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Chris Negri (he/him)</a:t>
            </a:r>
            <a:endParaRPr/>
          </a:p>
        </p:txBody>
      </p:sp>
      <p:sp>
        <p:nvSpPr>
          <p:cNvPr id="329" name="Google Shape;329;g2ad27365deb_0_173"/>
          <p:cNvSpPr txBox="1">
            <a:spLocks noGrp="1"/>
          </p:cNvSpPr>
          <p:nvPr>
            <p:ph type="body" idx="16"/>
          </p:nvPr>
        </p:nvSpPr>
        <p:spPr>
          <a:xfrm>
            <a:off x="7848600" y="4029075"/>
            <a:ext cx="2102400" cy="849300"/>
          </a:xfrm>
          <a:prstGeom prst="rect">
            <a:avLst/>
          </a:prstGeom>
        </p:spPr>
        <p:txBody>
          <a:bodyPr spcFirstLastPara="1" wrap="square" lIns="0" tIns="0" rIns="0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California Partnership to End Domestic Violence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u="sng">
                <a:solidFill>
                  <a:schemeClr val="lt1"/>
                </a:solidFill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chris@cpedv.org</a:t>
            </a:r>
            <a:r>
              <a:rPr lang="en-US">
                <a:solidFill>
                  <a:schemeClr val="lt1"/>
                </a:solidFill>
              </a:rPr>
              <a:t> </a:t>
            </a:r>
            <a:endParaRPr>
              <a:solidFill>
                <a:schemeClr val="lt1"/>
              </a:solidFill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4" name="Google Shape;334;p19"/>
          <p:cNvSpPr txBox="1">
            <a:spLocks noGrp="1"/>
          </p:cNvSpPr>
          <p:nvPr>
            <p:ph type="body" idx="1"/>
          </p:nvPr>
        </p:nvSpPr>
        <p:spPr>
          <a:xfrm>
            <a:off x="482781" y="2961262"/>
            <a:ext cx="4640580" cy="22520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45700" anchor="ctr" anchorCtr="0">
            <a:normAutofit fontScale="92500" lnSpcReduction="10000"/>
          </a:bodyPr>
          <a:lstStyle/>
          <a:p>
            <a:pPr marL="0" lvl="0" indent="0" algn="ctr" rtl="0">
              <a:lnSpc>
                <a:spcPct val="15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ct val="63063"/>
              <a:buNone/>
            </a:pPr>
            <a:r>
              <a:rPr lang="en-US" sz="2400">
                <a:latin typeface="Calibri"/>
                <a:ea typeface="Calibri"/>
                <a:cs typeface="Calibri"/>
                <a:sym typeface="Calibri"/>
              </a:rPr>
              <a:t>Valor.US</a:t>
            </a:r>
            <a:endParaRPr sz="2400"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ctr" rtl="0">
              <a:lnSpc>
                <a:spcPct val="15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ct val="84084"/>
              <a:buNone/>
            </a:pPr>
            <a:r>
              <a:rPr lang="en-US">
                <a:latin typeface="Calibri"/>
                <a:ea typeface="Calibri"/>
                <a:cs typeface="Calibri"/>
                <a:sym typeface="Calibri"/>
              </a:rPr>
              <a:t>FIND &amp; FOLLOW US</a:t>
            </a:r>
            <a:endParaRPr/>
          </a:p>
          <a:p>
            <a:pPr marL="137160" lvl="0" indent="0" algn="ctr" rtl="0">
              <a:lnSpc>
                <a:spcPct val="15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ct val="120120"/>
              <a:buNone/>
            </a:pPr>
            <a:r>
              <a:rPr lang="en-US">
                <a:latin typeface="Calibri"/>
                <a:ea typeface="Calibri"/>
                <a:cs typeface="Calibri"/>
                <a:sym typeface="Calibri"/>
              </a:rPr>
              <a:t>@ValorUS</a:t>
            </a:r>
            <a:endParaRPr/>
          </a:p>
          <a:p>
            <a:pPr marL="137160" lvl="0" indent="0" algn="ctr" rtl="0">
              <a:lnSpc>
                <a:spcPct val="15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ct val="120120"/>
              <a:buNone/>
            </a:pPr>
            <a:r>
              <a:rPr lang="en-US">
                <a:latin typeface="Calibri"/>
                <a:ea typeface="Calibri"/>
                <a:cs typeface="Calibri"/>
                <a:sym typeface="Calibri"/>
              </a:rPr>
              <a:t>@ValorUS</a:t>
            </a:r>
            <a:endParaRPr/>
          </a:p>
          <a:p>
            <a:pPr marL="137160" lvl="0" indent="0" algn="ctr" rtl="0">
              <a:lnSpc>
                <a:spcPct val="150000"/>
              </a:lnSpc>
              <a:spcBef>
                <a:spcPts val="480"/>
              </a:spcBef>
              <a:spcAft>
                <a:spcPts val="240"/>
              </a:spcAft>
              <a:buClr>
                <a:schemeClr val="dk1"/>
              </a:buClr>
              <a:buSzPct val="120120"/>
              <a:buNone/>
            </a:pPr>
            <a:r>
              <a:rPr lang="en-US">
                <a:latin typeface="Calibri"/>
                <a:ea typeface="Calibri"/>
                <a:cs typeface="Calibri"/>
                <a:sym typeface="Calibri"/>
              </a:rPr>
              <a:t>/ValorUS</a:t>
            </a:r>
            <a:endParaRPr/>
          </a:p>
        </p:txBody>
      </p:sp>
      <p:pic>
        <p:nvPicPr>
          <p:cNvPr id="335" name="Google Shape;335;p1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089150" y="3953955"/>
            <a:ext cx="330200" cy="330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36" name="Google Shape;336;p19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089150" y="4354005"/>
            <a:ext cx="330200" cy="330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37" name="Google Shape;337;p19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2089150" y="4754055"/>
            <a:ext cx="330200" cy="330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Google Shape;207;g2ad27365deb_0_202"/>
          <p:cNvSpPr txBox="1">
            <a:spLocks noGrp="1"/>
          </p:cNvSpPr>
          <p:nvPr>
            <p:ph type="title"/>
          </p:nvPr>
        </p:nvSpPr>
        <p:spPr>
          <a:xfrm>
            <a:off x="457200" y="457200"/>
            <a:ext cx="10058400" cy="480300"/>
          </a:xfrm>
          <a:prstGeom prst="rect">
            <a:avLst/>
          </a:prstGeom>
        </p:spPr>
        <p:txBody>
          <a:bodyPr spcFirstLastPara="1" wrap="square" lIns="0" tIns="45700" rIns="0" bIns="45700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Welcome</a:t>
            </a:r>
            <a:endParaRPr/>
          </a:p>
        </p:txBody>
      </p:sp>
      <p:sp>
        <p:nvSpPr>
          <p:cNvPr id="208" name="Google Shape;208;g2ad27365deb_0_202"/>
          <p:cNvSpPr txBox="1">
            <a:spLocks noGrp="1"/>
          </p:cNvSpPr>
          <p:nvPr>
            <p:ph type="body" idx="1"/>
          </p:nvPr>
        </p:nvSpPr>
        <p:spPr>
          <a:xfrm>
            <a:off x="457200" y="4037136"/>
            <a:ext cx="3323400" cy="390900"/>
          </a:xfrm>
          <a:prstGeom prst="rect">
            <a:avLst/>
          </a:prstGeom>
        </p:spPr>
        <p:txBody>
          <a:bodyPr spcFirstLastPara="1" wrap="square" lIns="0" tIns="45700" rIns="0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Project Manager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VALOR</a:t>
            </a:r>
            <a:endParaRPr/>
          </a:p>
        </p:txBody>
      </p:sp>
      <p:sp>
        <p:nvSpPr>
          <p:cNvPr id="209" name="Google Shape;209;g2ad27365deb_0_202"/>
          <p:cNvSpPr txBox="1">
            <a:spLocks noGrp="1"/>
          </p:cNvSpPr>
          <p:nvPr>
            <p:ph type="body" idx="3"/>
          </p:nvPr>
        </p:nvSpPr>
        <p:spPr>
          <a:xfrm>
            <a:off x="457200" y="3552825"/>
            <a:ext cx="3323400" cy="4764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Claudia Sibaja (she/her)</a:t>
            </a:r>
            <a:endParaRPr/>
          </a:p>
        </p:txBody>
      </p:sp>
      <p:pic>
        <p:nvPicPr>
          <p:cNvPr id="210" name="Google Shape;210;g2ad27365deb_0_202"/>
          <p:cNvPicPr preferRelativeResize="0">
            <a:picLocks noGrp="1"/>
          </p:cNvPicPr>
          <p:nvPr>
            <p:ph type="pic" idx="4"/>
          </p:nvPr>
        </p:nvPicPr>
        <p:blipFill rotWithShape="1">
          <a:blip r:embed="rId3">
            <a:alphaModFix/>
          </a:blip>
          <a:srcRect l="3788" r="3798"/>
          <a:stretch/>
        </p:blipFill>
        <p:spPr>
          <a:xfrm>
            <a:off x="457200" y="1219200"/>
            <a:ext cx="2190900" cy="2333700"/>
          </a:xfrm>
          <a:prstGeom prst="rect">
            <a:avLst/>
          </a:prstGeom>
        </p:spPr>
      </p:pic>
      <p:sp>
        <p:nvSpPr>
          <p:cNvPr id="211" name="Google Shape;211;g2ad27365deb_0_202"/>
          <p:cNvSpPr txBox="1">
            <a:spLocks noGrp="1"/>
          </p:cNvSpPr>
          <p:nvPr>
            <p:ph type="body" idx="5"/>
          </p:nvPr>
        </p:nvSpPr>
        <p:spPr>
          <a:xfrm>
            <a:off x="4430658" y="4037136"/>
            <a:ext cx="3323400" cy="390900"/>
          </a:xfrm>
          <a:prstGeom prst="rect">
            <a:avLst/>
          </a:prstGeom>
        </p:spPr>
        <p:txBody>
          <a:bodyPr spcFirstLastPara="1" wrap="square" lIns="0" tIns="45700" rIns="0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Senior Legal Advisor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VALOR</a:t>
            </a:r>
            <a:endParaRPr/>
          </a:p>
        </p:txBody>
      </p:sp>
      <p:sp>
        <p:nvSpPr>
          <p:cNvPr id="212" name="Google Shape;212;g2ad27365deb_0_202"/>
          <p:cNvSpPr txBox="1">
            <a:spLocks noGrp="1"/>
          </p:cNvSpPr>
          <p:nvPr>
            <p:ph type="body" idx="6"/>
          </p:nvPr>
        </p:nvSpPr>
        <p:spPr>
          <a:xfrm>
            <a:off x="4430658" y="3552825"/>
            <a:ext cx="3323400" cy="4764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Rocio Molina (she/her)</a:t>
            </a:r>
            <a:endParaRPr/>
          </a:p>
        </p:txBody>
      </p:sp>
      <p:pic>
        <p:nvPicPr>
          <p:cNvPr id="213" name="Google Shape;213;g2ad27365deb_0_202"/>
          <p:cNvPicPr preferRelativeResize="0">
            <a:picLocks noGrp="1"/>
          </p:cNvPicPr>
          <p:nvPr>
            <p:ph type="pic" idx="7"/>
          </p:nvPr>
        </p:nvPicPr>
        <p:blipFill rotWithShape="1">
          <a:blip r:embed="rId4">
            <a:alphaModFix/>
          </a:blip>
          <a:srcRect t="4096" b="29285"/>
          <a:stretch/>
        </p:blipFill>
        <p:spPr>
          <a:xfrm>
            <a:off x="4390950" y="1191425"/>
            <a:ext cx="2190901" cy="2389248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Google Shape;218;g2ad27365deb_0_117"/>
          <p:cNvSpPr txBox="1">
            <a:spLocks noGrp="1"/>
          </p:cNvSpPr>
          <p:nvPr>
            <p:ph type="body" idx="1"/>
          </p:nvPr>
        </p:nvSpPr>
        <p:spPr>
          <a:xfrm>
            <a:off x="5638800" y="378996"/>
            <a:ext cx="4914900" cy="498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0" bIns="45700" anchor="ctr" anchorCtr="0">
            <a:noAutofit/>
          </a:bodyPr>
          <a:lstStyle/>
          <a:p>
            <a:pPr marL="7620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3575A"/>
              </a:buClr>
              <a:buSzPts val="3000"/>
              <a:buNone/>
            </a:pPr>
            <a:r>
              <a:rPr lang="en-US" sz="4000"/>
              <a:t>Agenda</a:t>
            </a:r>
            <a:endParaRPr sz="4000"/>
          </a:p>
          <a:p>
            <a:pPr marL="457200" lvl="0" indent="-4191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000"/>
              <a:buFont typeface="Calibri"/>
              <a:buChar char="●"/>
            </a:pPr>
            <a:r>
              <a:rPr lang="en-US"/>
              <a:t>Tech overview</a:t>
            </a:r>
            <a:endParaRPr/>
          </a:p>
          <a:p>
            <a:pPr marL="457200" lvl="0" indent="-4191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000"/>
              <a:buFont typeface="Calibri"/>
              <a:buChar char="●"/>
            </a:pPr>
            <a:r>
              <a:rPr lang="en-US"/>
              <a:t>Icebreaker</a:t>
            </a:r>
            <a:endParaRPr/>
          </a:p>
          <a:p>
            <a:pPr marL="457200" lvl="0" indent="-4191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000"/>
              <a:buFont typeface="Calibri"/>
              <a:buChar char="●"/>
            </a:pPr>
            <a:r>
              <a:rPr lang="en-US"/>
              <a:t>VALOR Policy Framework</a:t>
            </a:r>
            <a:endParaRPr/>
          </a:p>
          <a:p>
            <a:pPr marL="457200" lvl="0" indent="-4191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000"/>
              <a:buFont typeface="Calibri"/>
              <a:buChar char="●"/>
            </a:pPr>
            <a:r>
              <a:rPr lang="en-US"/>
              <a:t>2023 Legislation</a:t>
            </a:r>
            <a:endParaRPr/>
          </a:p>
          <a:p>
            <a:pPr marL="457200" lvl="0" indent="-4191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000"/>
              <a:buFont typeface="Calibri"/>
              <a:buChar char="●"/>
            </a:pPr>
            <a:r>
              <a:rPr lang="en-US"/>
              <a:t>2024 Policy Priorities</a:t>
            </a: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Google Shape;223;g245e57d0b16_0_0"/>
          <p:cNvSpPr txBox="1"/>
          <p:nvPr/>
        </p:nvSpPr>
        <p:spPr>
          <a:xfrm>
            <a:off x="304800" y="1142375"/>
            <a:ext cx="6687600" cy="274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457200" lvl="0" indent="-355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53575A"/>
              </a:buClr>
              <a:buSzPts val="2000"/>
              <a:buFont typeface="Calibri"/>
              <a:buChar char="●"/>
            </a:pPr>
            <a:r>
              <a:rPr lang="en-US" sz="2000">
                <a:solidFill>
                  <a:srgbClr val="53575A"/>
                </a:solidFill>
                <a:latin typeface="Calibri"/>
                <a:ea typeface="Calibri"/>
                <a:cs typeface="Calibri"/>
                <a:sym typeface="Calibri"/>
              </a:rPr>
              <a:t>English Closed Captions can be accessed by selecting the “Show Captions” button</a:t>
            </a:r>
            <a:endParaRPr sz="2000">
              <a:solidFill>
                <a:srgbClr val="53575A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55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53575A"/>
              </a:buClr>
              <a:buSzPts val="2000"/>
              <a:buFont typeface="Calibri"/>
              <a:buChar char="●"/>
            </a:pPr>
            <a:r>
              <a:rPr lang="en-US" sz="2000">
                <a:solidFill>
                  <a:srgbClr val="53575A"/>
                </a:solidFill>
                <a:latin typeface="Calibri"/>
                <a:ea typeface="Calibri"/>
                <a:cs typeface="Calibri"/>
                <a:sym typeface="Calibri"/>
              </a:rPr>
              <a:t>Use the raise hand feature or chat function to ask questions throughout the web conference</a:t>
            </a:r>
            <a:endParaRPr sz="2000">
              <a:solidFill>
                <a:srgbClr val="53575A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55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53575A"/>
              </a:buClr>
              <a:buSzPts val="2000"/>
              <a:buFont typeface="Calibri"/>
              <a:buChar char="●"/>
            </a:pPr>
            <a:r>
              <a:rPr lang="en-US" sz="2000">
                <a:solidFill>
                  <a:srgbClr val="53575A"/>
                </a:solidFill>
                <a:latin typeface="Calibri"/>
                <a:ea typeface="Calibri"/>
                <a:cs typeface="Calibri"/>
                <a:sym typeface="Calibri"/>
              </a:rPr>
              <a:t>Message Claudia and Rocio for technical support</a:t>
            </a:r>
            <a:endParaRPr sz="2600">
              <a:solidFill>
                <a:srgbClr val="53575A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endParaRPr sz="2200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</a:pPr>
            <a:endParaRPr sz="2600" b="0" i="0" u="none" strike="noStrike" cap="none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224" name="Google Shape;224;g245e57d0b16_0_0"/>
          <p:cNvSpPr txBox="1"/>
          <p:nvPr/>
        </p:nvSpPr>
        <p:spPr>
          <a:xfrm>
            <a:off x="304800" y="304800"/>
            <a:ext cx="6105600" cy="68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lang="en-US" sz="3600" i="0" u="none" strike="noStrike" cap="none">
                <a:solidFill>
                  <a:srgbClr val="53575A"/>
                </a:solidFill>
                <a:latin typeface="Calibri"/>
                <a:ea typeface="Calibri"/>
                <a:cs typeface="Calibri"/>
                <a:sym typeface="Calibri"/>
              </a:rPr>
              <a:t>Z</a:t>
            </a:r>
            <a:r>
              <a:rPr lang="en-US" sz="3600">
                <a:solidFill>
                  <a:srgbClr val="53575A"/>
                </a:solidFill>
                <a:latin typeface="Calibri"/>
                <a:ea typeface="Calibri"/>
                <a:cs typeface="Calibri"/>
                <a:sym typeface="Calibri"/>
              </a:rPr>
              <a:t>oom</a:t>
            </a:r>
            <a:r>
              <a:rPr lang="en-US" sz="3600" i="0" u="none" strike="noStrike" cap="none">
                <a:solidFill>
                  <a:srgbClr val="53575A"/>
                </a:solidFill>
                <a:latin typeface="Calibri"/>
                <a:ea typeface="Calibri"/>
                <a:cs typeface="Calibri"/>
                <a:sym typeface="Calibri"/>
              </a:rPr>
              <a:t> Use</a:t>
            </a:r>
            <a:endParaRPr sz="3600" i="0" u="none" strike="noStrike" cap="none">
              <a:solidFill>
                <a:srgbClr val="53575A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25" name="Google Shape;225;g245e57d0b16_0_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925350" y="1142375"/>
            <a:ext cx="3675599" cy="2225592"/>
          </a:xfrm>
          <a:prstGeom prst="rect">
            <a:avLst/>
          </a:prstGeom>
          <a:noFill/>
          <a:ln>
            <a:noFill/>
          </a:ln>
        </p:spPr>
      </p:pic>
      <p:pic>
        <p:nvPicPr>
          <p:cNvPr id="226" name="Google Shape;226;g245e57d0b16_0_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52400" y="4039175"/>
            <a:ext cx="10668000" cy="446627"/>
          </a:xfrm>
          <a:prstGeom prst="rect">
            <a:avLst/>
          </a:prstGeom>
          <a:noFill/>
          <a:ln>
            <a:noFill/>
          </a:ln>
        </p:spPr>
      </p:pic>
      <p:pic>
        <p:nvPicPr>
          <p:cNvPr id="227" name="Google Shape;227;g245e57d0b16_0_0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7920225" y="2059250"/>
            <a:ext cx="1799181" cy="683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28" name="Google Shape;228;g245e57d0b16_0_0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6516028" y="3925425"/>
            <a:ext cx="1032072" cy="683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Google Shape;233;g2ad27365deb_0_195"/>
          <p:cNvSpPr txBox="1">
            <a:spLocks noGrp="1"/>
          </p:cNvSpPr>
          <p:nvPr>
            <p:ph type="ctrTitle"/>
          </p:nvPr>
        </p:nvSpPr>
        <p:spPr>
          <a:xfrm>
            <a:off x="189625" y="2377450"/>
            <a:ext cx="5072400" cy="1089600"/>
          </a:xfrm>
          <a:prstGeom prst="rect">
            <a:avLst/>
          </a:prstGeom>
        </p:spPr>
        <p:txBody>
          <a:bodyPr spcFirstLastPara="1" wrap="square" lIns="0" tIns="45700" rIns="91425" bIns="45700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/>
              <a:t>Why are you passionate about policy advocacy?</a:t>
            </a:r>
            <a:endParaRPr sz="360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8" name="Google Shape;238;g262b387e775_0_1"/>
          <p:cNvPicPr preferRelativeResize="0">
            <a:picLocks noGrp="1"/>
          </p:cNvPicPr>
          <p:nvPr>
            <p:ph type="pic" idx="3"/>
          </p:nvPr>
        </p:nvPicPr>
        <p:blipFill rotWithShape="1">
          <a:blip r:embed="rId3">
            <a:alphaModFix/>
          </a:blip>
          <a:srcRect l="10710" r="10710"/>
          <a:stretch/>
        </p:blipFill>
        <p:spPr>
          <a:xfrm>
            <a:off x="825170" y="1495851"/>
            <a:ext cx="1828803" cy="2059202"/>
          </a:xfrm>
          <a:prstGeom prst="rect">
            <a:avLst/>
          </a:prstGeom>
        </p:spPr>
      </p:pic>
      <p:sp>
        <p:nvSpPr>
          <p:cNvPr id="239" name="Google Shape;239;g262b387e775_0_1"/>
          <p:cNvSpPr txBox="1">
            <a:spLocks noGrp="1"/>
          </p:cNvSpPr>
          <p:nvPr>
            <p:ph type="body" idx="1"/>
          </p:nvPr>
        </p:nvSpPr>
        <p:spPr>
          <a:xfrm>
            <a:off x="748995" y="3552598"/>
            <a:ext cx="2102400" cy="476400"/>
          </a:xfrm>
          <a:prstGeom prst="rect">
            <a:avLst/>
          </a:prstGeom>
        </p:spPr>
        <p:txBody>
          <a:bodyPr spcFirstLastPara="1" wrap="square" lIns="0" tIns="0" rIns="0" bIns="4570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Grace Glaser (she/her)</a:t>
            </a:r>
            <a:endParaRPr/>
          </a:p>
        </p:txBody>
      </p:sp>
      <p:sp>
        <p:nvSpPr>
          <p:cNvPr id="240" name="Google Shape;240;g262b387e775_0_1"/>
          <p:cNvSpPr txBox="1">
            <a:spLocks noGrp="1"/>
          </p:cNvSpPr>
          <p:nvPr>
            <p:ph type="body" idx="4"/>
          </p:nvPr>
        </p:nvSpPr>
        <p:spPr>
          <a:xfrm>
            <a:off x="748995" y="4029075"/>
            <a:ext cx="2102400" cy="849300"/>
          </a:xfrm>
          <a:prstGeom prst="rect">
            <a:avLst/>
          </a:prstGeom>
        </p:spPr>
        <p:txBody>
          <a:bodyPr spcFirstLastPara="1" wrap="square" lIns="0" tIns="0" rIns="0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Public Affairs &amp; Policy Manager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VALOR</a:t>
            </a:r>
            <a:endParaRPr/>
          </a:p>
        </p:txBody>
      </p:sp>
      <p:sp>
        <p:nvSpPr>
          <p:cNvPr id="241" name="Google Shape;241;g262b387e775_0_1"/>
          <p:cNvSpPr txBox="1">
            <a:spLocks noGrp="1"/>
          </p:cNvSpPr>
          <p:nvPr>
            <p:ph type="title"/>
          </p:nvPr>
        </p:nvSpPr>
        <p:spPr>
          <a:xfrm>
            <a:off x="457200" y="457200"/>
            <a:ext cx="10058400" cy="480300"/>
          </a:xfrm>
          <a:prstGeom prst="rect">
            <a:avLst/>
          </a:prstGeom>
        </p:spPr>
        <p:txBody>
          <a:bodyPr spcFirstLastPara="1" wrap="square" lIns="0" tIns="45700" rIns="0" bIns="45700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Meet Your Presenters</a:t>
            </a:r>
            <a:endParaRPr/>
          </a:p>
        </p:txBody>
      </p:sp>
      <p:pic>
        <p:nvPicPr>
          <p:cNvPr id="242" name="Google Shape;242;g262b387e775_0_1"/>
          <p:cNvPicPr preferRelativeResize="0">
            <a:picLocks noGrp="1"/>
          </p:cNvPicPr>
          <p:nvPr>
            <p:ph type="pic" idx="8"/>
          </p:nvPr>
        </p:nvPicPr>
        <p:blipFill rotWithShape="1">
          <a:blip r:embed="rId4">
            <a:alphaModFix/>
          </a:blip>
          <a:srcRect b="16100"/>
          <a:stretch/>
        </p:blipFill>
        <p:spPr>
          <a:xfrm>
            <a:off x="4138000" y="1495850"/>
            <a:ext cx="1828800" cy="2059197"/>
          </a:xfrm>
          <a:prstGeom prst="rect">
            <a:avLst/>
          </a:prstGeom>
        </p:spPr>
      </p:pic>
      <p:sp>
        <p:nvSpPr>
          <p:cNvPr id="243" name="Google Shape;243;g262b387e775_0_1"/>
          <p:cNvSpPr txBox="1">
            <a:spLocks noGrp="1"/>
          </p:cNvSpPr>
          <p:nvPr>
            <p:ph type="body" idx="9"/>
          </p:nvPr>
        </p:nvSpPr>
        <p:spPr>
          <a:xfrm>
            <a:off x="4144425" y="3552600"/>
            <a:ext cx="2248200" cy="476400"/>
          </a:xfrm>
          <a:prstGeom prst="rect">
            <a:avLst/>
          </a:prstGeom>
        </p:spPr>
        <p:txBody>
          <a:bodyPr spcFirstLastPara="1" wrap="square" lIns="0" tIns="0" rIns="0" bIns="4570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Alena Chavez (she/her)</a:t>
            </a:r>
            <a:endParaRPr/>
          </a:p>
        </p:txBody>
      </p:sp>
      <p:sp>
        <p:nvSpPr>
          <p:cNvPr id="244" name="Google Shape;244;g262b387e775_0_1"/>
          <p:cNvSpPr txBox="1">
            <a:spLocks noGrp="1"/>
          </p:cNvSpPr>
          <p:nvPr>
            <p:ph type="body" idx="13"/>
          </p:nvPr>
        </p:nvSpPr>
        <p:spPr>
          <a:xfrm>
            <a:off x="4144423" y="4029075"/>
            <a:ext cx="2102400" cy="849300"/>
          </a:xfrm>
          <a:prstGeom prst="rect">
            <a:avLst/>
          </a:prstGeom>
        </p:spPr>
        <p:txBody>
          <a:bodyPr spcFirstLastPara="1" wrap="square" lIns="0" tIns="0" rIns="0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Program Manager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>
                <a:solidFill>
                  <a:srgbClr val="53575A"/>
                </a:solidFill>
                <a:latin typeface="Arial"/>
                <a:ea typeface="Arial"/>
                <a:cs typeface="Arial"/>
                <a:sym typeface="Arial"/>
              </a:rPr>
              <a:t>TEACH (Training in Early Abortion for Comprehensive Healthcare)</a:t>
            </a:r>
            <a:endParaRPr>
              <a:solidFill>
                <a:srgbClr val="53575A"/>
              </a:solidFill>
            </a:endParaRPr>
          </a:p>
        </p:txBody>
      </p:sp>
      <p:pic>
        <p:nvPicPr>
          <p:cNvPr id="245" name="Google Shape;245;g262b387e775_0_1"/>
          <p:cNvPicPr preferRelativeResize="0">
            <a:picLocks noGrp="1"/>
          </p:cNvPicPr>
          <p:nvPr>
            <p:ph type="pic" idx="14"/>
          </p:nvPr>
        </p:nvPicPr>
        <p:blipFill rotWithShape="1">
          <a:blip r:embed="rId5">
            <a:alphaModFix/>
          </a:blip>
          <a:srcRect b="19562"/>
          <a:stretch/>
        </p:blipFill>
        <p:spPr>
          <a:xfrm>
            <a:off x="7467600" y="1495850"/>
            <a:ext cx="1828801" cy="2059203"/>
          </a:xfrm>
          <a:prstGeom prst="rect">
            <a:avLst/>
          </a:prstGeom>
        </p:spPr>
      </p:pic>
      <p:sp>
        <p:nvSpPr>
          <p:cNvPr id="246" name="Google Shape;246;g262b387e775_0_1"/>
          <p:cNvSpPr txBox="1">
            <a:spLocks noGrp="1"/>
          </p:cNvSpPr>
          <p:nvPr>
            <p:ph type="body" idx="15"/>
          </p:nvPr>
        </p:nvSpPr>
        <p:spPr>
          <a:xfrm>
            <a:off x="7467600" y="3552598"/>
            <a:ext cx="2102400" cy="476400"/>
          </a:xfrm>
          <a:prstGeom prst="rect">
            <a:avLst/>
          </a:prstGeom>
        </p:spPr>
        <p:txBody>
          <a:bodyPr spcFirstLastPara="1" wrap="square" lIns="0" tIns="0" rIns="0" bIns="4570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Chris Negri (he/him)</a:t>
            </a:r>
            <a:endParaRPr/>
          </a:p>
        </p:txBody>
      </p:sp>
      <p:sp>
        <p:nvSpPr>
          <p:cNvPr id="247" name="Google Shape;247;g262b387e775_0_1"/>
          <p:cNvSpPr txBox="1">
            <a:spLocks noGrp="1"/>
          </p:cNvSpPr>
          <p:nvPr>
            <p:ph type="body" idx="16"/>
          </p:nvPr>
        </p:nvSpPr>
        <p:spPr>
          <a:xfrm>
            <a:off x="7467600" y="4029075"/>
            <a:ext cx="2102400" cy="849300"/>
          </a:xfrm>
          <a:prstGeom prst="rect">
            <a:avLst/>
          </a:prstGeom>
        </p:spPr>
        <p:txBody>
          <a:bodyPr spcFirstLastPara="1" wrap="square" lIns="0" tIns="0" rIns="0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Associate Director of Public Policy Strategies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California Partnership to End Domestic Violence</a:t>
            </a:r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" name="Google Shape;252;g2ad27365deb_0_1"/>
          <p:cNvSpPr txBox="1">
            <a:spLocks noGrp="1"/>
          </p:cNvSpPr>
          <p:nvPr>
            <p:ph type="subTitle" idx="1"/>
          </p:nvPr>
        </p:nvSpPr>
        <p:spPr>
          <a:xfrm>
            <a:off x="5486400" y="2129251"/>
            <a:ext cx="5486400" cy="191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45700" anchor="t" anchorCtr="0">
            <a:normAutofit lnSpcReduction="10000"/>
          </a:bodyPr>
          <a:lstStyle/>
          <a:p>
            <a:pPr marL="571500" lvl="0" indent="-342900" algn="l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2400"/>
              <a:buFont typeface="Calibri"/>
              <a:buChar char="•"/>
            </a:pPr>
            <a:r>
              <a:rPr lang="en-US"/>
              <a:t>Focused on advancing equity and ending sexual violence</a:t>
            </a:r>
            <a:endParaRPr/>
          </a:p>
          <a:p>
            <a:pPr marL="571500" lvl="0" indent="-342900" algn="l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2400"/>
              <a:buChar char="•"/>
            </a:pPr>
            <a:r>
              <a:rPr lang="en-US"/>
              <a:t>Alternatives to criminalization</a:t>
            </a:r>
            <a:endParaRPr/>
          </a:p>
          <a:p>
            <a:pPr marL="571500" lvl="0" indent="-342900" algn="l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2400"/>
              <a:buFont typeface="Calibri"/>
              <a:buChar char="•"/>
            </a:pPr>
            <a:r>
              <a:rPr lang="en-US"/>
              <a:t>Expanding policy opportunities</a:t>
            </a:r>
            <a:endParaRPr/>
          </a:p>
          <a:p>
            <a:pPr marL="285750" lvl="0" indent="-133350" algn="l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endParaRPr/>
          </a:p>
        </p:txBody>
      </p:sp>
      <p:sp>
        <p:nvSpPr>
          <p:cNvPr id="253" name="Google Shape;253;g2ad27365deb_0_1"/>
          <p:cNvSpPr txBox="1">
            <a:spLocks noGrp="1"/>
          </p:cNvSpPr>
          <p:nvPr>
            <p:ph type="body" idx="2"/>
          </p:nvPr>
        </p:nvSpPr>
        <p:spPr>
          <a:xfrm>
            <a:off x="5486400" y="749175"/>
            <a:ext cx="5486400" cy="77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Autofit/>
          </a:bodyPr>
          <a:lstStyle/>
          <a:p>
            <a:pPr marL="7620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</a:pPr>
            <a:r>
              <a:rPr lang="en-US" sz="3800"/>
              <a:t>VALOR’s Policy Framework</a:t>
            </a:r>
            <a:endParaRPr sz="380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" name="Google Shape;258;g2ad27365deb_0_136"/>
          <p:cNvSpPr txBox="1">
            <a:spLocks noGrp="1"/>
          </p:cNvSpPr>
          <p:nvPr>
            <p:ph type="title"/>
          </p:nvPr>
        </p:nvSpPr>
        <p:spPr>
          <a:xfrm>
            <a:off x="748666" y="2262364"/>
            <a:ext cx="9464100" cy="8904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latin typeface="Helvetica Neue"/>
                <a:ea typeface="Helvetica Neue"/>
                <a:cs typeface="Helvetica Neue"/>
                <a:sym typeface="Helvetica Neue"/>
              </a:rPr>
              <a:t>2023 Legislative Wins</a:t>
            </a:r>
            <a:endParaRPr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3" name="Google Shape;263;p8"/>
          <p:cNvPicPr preferRelativeResize="0"/>
          <p:nvPr/>
        </p:nvPicPr>
        <p:blipFill rotWithShape="1">
          <a:blip r:embed="rId3">
            <a:alphaModFix amt="25000"/>
          </a:blip>
          <a:srcRect l="-358" t="2122" r="324" b="-2120"/>
          <a:stretch/>
        </p:blipFill>
        <p:spPr>
          <a:xfrm>
            <a:off x="-411480" y="-228600"/>
            <a:ext cx="3613063" cy="3613063"/>
          </a:xfrm>
          <a:prstGeom prst="rect">
            <a:avLst/>
          </a:prstGeom>
          <a:noFill/>
          <a:ln>
            <a:noFill/>
          </a:ln>
        </p:spPr>
      </p:pic>
      <p:sp>
        <p:nvSpPr>
          <p:cNvPr id="264" name="Google Shape;264;p8"/>
          <p:cNvSpPr txBox="1">
            <a:spLocks noGrp="1"/>
          </p:cNvSpPr>
          <p:nvPr>
            <p:ph type="title"/>
          </p:nvPr>
        </p:nvSpPr>
        <p:spPr>
          <a:xfrm>
            <a:off x="457200" y="868675"/>
            <a:ext cx="10058400" cy="48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t" anchorCtr="0">
            <a:sp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r>
              <a:rPr lang="en-US"/>
              <a:t>2023 SA/DV Prevention Budget Ask</a:t>
            </a:r>
            <a:endParaRPr/>
          </a:p>
        </p:txBody>
      </p:sp>
      <p:sp>
        <p:nvSpPr>
          <p:cNvPr id="265" name="Google Shape;265;p8"/>
          <p:cNvSpPr txBox="1">
            <a:spLocks noGrp="1"/>
          </p:cNvSpPr>
          <p:nvPr>
            <p:ph type="body" idx="1"/>
          </p:nvPr>
        </p:nvSpPr>
        <p:spPr>
          <a:xfrm>
            <a:off x="457200" y="3152400"/>
            <a:ext cx="9774900" cy="240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t" anchorCtr="0">
            <a:normAutofit lnSpcReduction="10000"/>
          </a:bodyPr>
          <a:lstStyle/>
          <a:p>
            <a:pPr marL="457200" marR="0" lvl="0" indent="-355600" algn="l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Helvetica Neue"/>
              <a:buChar char="●"/>
            </a:pPr>
            <a:r>
              <a:rPr lang="en-US">
                <a:solidFill>
                  <a:schemeClr val="lt1"/>
                </a:solidFill>
              </a:rPr>
              <a:t>Requested </a:t>
            </a:r>
            <a:r>
              <a:rPr lang="en-US" b="1">
                <a:solidFill>
                  <a:schemeClr val="lt1"/>
                </a:solidFill>
              </a:rPr>
              <a:t>$44 million</a:t>
            </a:r>
            <a:r>
              <a:rPr lang="en-US">
                <a:solidFill>
                  <a:schemeClr val="lt1"/>
                </a:solidFill>
              </a:rPr>
              <a:t> - 3 parts to ask</a:t>
            </a:r>
            <a:endParaRPr>
              <a:solidFill>
                <a:schemeClr val="lt1"/>
              </a:solidFill>
            </a:endParaRPr>
          </a:p>
          <a:p>
            <a:pPr marL="914400" marR="0" lvl="1" indent="-355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Char char="○"/>
            </a:pPr>
            <a:r>
              <a:rPr lang="en-US" sz="2000" b="1">
                <a:solidFill>
                  <a:schemeClr val="lt1"/>
                </a:solidFill>
              </a:rPr>
              <a:t>$20 million</a:t>
            </a:r>
            <a:r>
              <a:rPr lang="en-US" sz="2000">
                <a:solidFill>
                  <a:schemeClr val="lt1"/>
                </a:solidFill>
              </a:rPr>
              <a:t> ongoing funding for domestic &amp; sexual violence prevention grants</a:t>
            </a:r>
            <a:endParaRPr sz="2000">
              <a:solidFill>
                <a:schemeClr val="lt1"/>
              </a:solidFill>
            </a:endParaRPr>
          </a:p>
          <a:p>
            <a:pPr marL="914400" lvl="1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Helvetica Neue"/>
              <a:buChar char="○"/>
            </a:pPr>
            <a:r>
              <a:rPr lang="en-US" sz="2000" b="1">
                <a:solidFill>
                  <a:schemeClr val="lt1"/>
                </a:solidFill>
              </a:rPr>
              <a:t>$22 million</a:t>
            </a:r>
            <a:r>
              <a:rPr lang="en-US" sz="2000">
                <a:solidFill>
                  <a:schemeClr val="lt1"/>
                </a:solidFill>
              </a:rPr>
              <a:t> to support innovative interventions and culturally rooted approaches to end domestic and sexual violence</a:t>
            </a:r>
            <a:endParaRPr sz="2000">
              <a:solidFill>
                <a:schemeClr val="lt1"/>
              </a:solidFill>
            </a:endParaRPr>
          </a:p>
          <a:p>
            <a:pPr marL="914400" lvl="1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Helvetica Neue"/>
              <a:buChar char="○"/>
            </a:pPr>
            <a:r>
              <a:rPr lang="en-US" sz="2000" b="1">
                <a:solidFill>
                  <a:schemeClr val="lt1"/>
                </a:solidFill>
              </a:rPr>
              <a:t>$2 million</a:t>
            </a:r>
            <a:r>
              <a:rPr lang="en-US" sz="2000">
                <a:solidFill>
                  <a:schemeClr val="lt1"/>
                </a:solidFill>
              </a:rPr>
              <a:t> to establish a senior advisor on violence prevention</a:t>
            </a:r>
            <a:endParaRPr sz="2000">
              <a:solidFill>
                <a:schemeClr val="lt1"/>
              </a:solidFill>
            </a:endParaRPr>
          </a:p>
          <a:p>
            <a:pPr marL="457200" lvl="0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Char char="●"/>
            </a:pPr>
            <a:r>
              <a:rPr lang="en-US">
                <a:solidFill>
                  <a:schemeClr val="lt1"/>
                </a:solidFill>
              </a:rPr>
              <a:t>Champion: Assemblymember Reggie Jones-Sawyer</a:t>
            </a:r>
            <a:endParaRPr sz="2000">
              <a:solidFill>
                <a:schemeClr val="lt1"/>
              </a:solidFill>
            </a:endParaRPr>
          </a:p>
          <a:p>
            <a:pPr marL="457200" lvl="0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Helvetica Neue"/>
              <a:buChar char="●"/>
            </a:pPr>
            <a:r>
              <a:rPr lang="en-US" b="1">
                <a:solidFill>
                  <a:schemeClr val="lt1"/>
                </a:solidFill>
              </a:rPr>
              <a:t>$2.3 million</a:t>
            </a:r>
            <a:r>
              <a:rPr lang="en-US">
                <a:solidFill>
                  <a:schemeClr val="lt1"/>
                </a:solidFill>
              </a:rPr>
              <a:t> to continue the Sexual and Domestic Violence Grant program included in the final 2023 budget. This funding will support 46 programs through December 2024.</a:t>
            </a:r>
            <a:br>
              <a:rPr lang="en-US" sz="1200">
                <a:solidFill>
                  <a:srgbClr val="0E101A"/>
                </a:solidFill>
                <a:latin typeface="Avenir"/>
                <a:ea typeface="Avenir"/>
                <a:cs typeface="Avenir"/>
                <a:sym typeface="Avenir"/>
              </a:rPr>
            </a:br>
            <a:endParaRPr sz="1200" b="1">
              <a:solidFill>
                <a:srgbClr val="0E101A"/>
              </a:solidFill>
              <a:latin typeface="Avenir"/>
              <a:ea typeface="Avenir"/>
              <a:cs typeface="Avenir"/>
              <a:sym typeface="Avenir"/>
            </a:endParaRPr>
          </a:p>
        </p:txBody>
      </p:sp>
      <p:grpSp>
        <p:nvGrpSpPr>
          <p:cNvPr id="266" name="Google Shape;266;p8"/>
          <p:cNvGrpSpPr/>
          <p:nvPr/>
        </p:nvGrpSpPr>
        <p:grpSpPr>
          <a:xfrm>
            <a:off x="457200" y="1554725"/>
            <a:ext cx="10322097" cy="950650"/>
            <a:chOff x="457200" y="937500"/>
            <a:chExt cx="10322097" cy="950650"/>
          </a:xfrm>
        </p:grpSpPr>
        <p:pic>
          <p:nvPicPr>
            <p:cNvPr id="267" name="Google Shape;267;p8"/>
            <p:cNvPicPr preferRelativeResize="0"/>
            <p:nvPr/>
          </p:nvPicPr>
          <p:blipFill>
            <a:blip r:embed="rId4">
              <a:alphaModFix/>
            </a:blip>
            <a:stretch>
              <a:fillRect/>
            </a:stretch>
          </p:blipFill>
          <p:spPr>
            <a:xfrm>
              <a:off x="457200" y="1116625"/>
              <a:ext cx="2162175" cy="77152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68" name="Google Shape;268;p8"/>
            <p:cNvPicPr preferRelativeResize="0"/>
            <p:nvPr/>
          </p:nvPicPr>
          <p:blipFill>
            <a:blip r:embed="rId5">
              <a:alphaModFix/>
            </a:blip>
            <a:stretch>
              <a:fillRect/>
            </a:stretch>
          </p:blipFill>
          <p:spPr>
            <a:xfrm>
              <a:off x="5683475" y="975600"/>
              <a:ext cx="2257425" cy="84772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69" name="Google Shape;269;p8"/>
            <p:cNvPicPr preferRelativeResize="0"/>
            <p:nvPr/>
          </p:nvPicPr>
          <p:blipFill>
            <a:blip r:embed="rId6">
              <a:alphaModFix/>
            </a:blip>
            <a:stretch>
              <a:fillRect/>
            </a:stretch>
          </p:blipFill>
          <p:spPr>
            <a:xfrm>
              <a:off x="3113200" y="937500"/>
              <a:ext cx="2076450" cy="92392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70" name="Google Shape;270;p8"/>
            <p:cNvPicPr preferRelativeResize="0"/>
            <p:nvPr/>
          </p:nvPicPr>
          <p:blipFill>
            <a:blip r:embed="rId7">
              <a:alphaModFix/>
            </a:blip>
            <a:stretch>
              <a:fillRect/>
            </a:stretch>
          </p:blipFill>
          <p:spPr>
            <a:xfrm>
              <a:off x="8161025" y="1013695"/>
              <a:ext cx="2618272" cy="771525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624</Words>
  <Application>Microsoft Macintosh PowerPoint</Application>
  <PresentationFormat>Custom</PresentationFormat>
  <Paragraphs>94</Paragraphs>
  <Slides>18</Slides>
  <Notes>18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5" baseType="lpstr">
      <vt:lpstr>Helvetica Neue</vt:lpstr>
      <vt:lpstr>Noto Sans Symbols</vt:lpstr>
      <vt:lpstr>Arial</vt:lpstr>
      <vt:lpstr>Avenir</vt:lpstr>
      <vt:lpstr>Calibri</vt:lpstr>
      <vt:lpstr>Verdana</vt:lpstr>
      <vt:lpstr>Office Theme</vt:lpstr>
      <vt:lpstr> </vt:lpstr>
      <vt:lpstr>Welcome</vt:lpstr>
      <vt:lpstr>PowerPoint Presentation</vt:lpstr>
      <vt:lpstr>PowerPoint Presentation</vt:lpstr>
      <vt:lpstr>Why are you passionate about policy advocacy?</vt:lpstr>
      <vt:lpstr>Meet Your Presenters</vt:lpstr>
      <vt:lpstr>PowerPoint Presentation</vt:lpstr>
      <vt:lpstr>2023 Legislative Wins</vt:lpstr>
      <vt:lpstr>2023 SA/DV Prevention Budget Ask</vt:lpstr>
      <vt:lpstr>SB 345 (Skinner) - Protecting Medication Abortion &amp; Gender Affirming Care</vt:lpstr>
      <vt:lpstr>AB 452 (Addis) - Justice for Survivors of Sexual Assault Act</vt:lpstr>
      <vt:lpstr>Additional Legislation</vt:lpstr>
      <vt:lpstr>2024 Legislative Priorities</vt:lpstr>
      <vt:lpstr>VOCA Budget Request</vt:lpstr>
      <vt:lpstr>Additional Legislative Work</vt:lpstr>
      <vt:lpstr>PowerPoint Presentation</vt:lpstr>
      <vt:lpstr>Connect With Us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</dc:title>
  <cp:lastModifiedBy>gglaser@valor.us</cp:lastModifiedBy>
  <cp:revision>1</cp:revision>
  <dcterms:modified xsi:type="dcterms:W3CDTF">2024-01-26T18:17:59Z</dcterms:modified>
</cp:coreProperties>
</file>